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2.xml" ContentType="application/vnd.openxmlformats-officedocument.drawingml.chart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rts/chart8.xml" ContentType="application/vnd.openxmlformats-officedocument.drawingml.chart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  <Override PartName="/ppt/charts/style6.xml" ContentType="application/vnd.ms-office.chartstyle+xml"/>
  <Override PartName="/ppt/charts/colors6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21"/>
  </p:notesMasterIdLst>
  <p:sldIdLst>
    <p:sldId id="256" r:id="rId2"/>
    <p:sldId id="257" r:id="rId3"/>
    <p:sldId id="258" r:id="rId4"/>
    <p:sldId id="271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2" r:id="rId14"/>
    <p:sldId id="267" r:id="rId15"/>
    <p:sldId id="268" r:id="rId16"/>
    <p:sldId id="269" r:id="rId17"/>
    <p:sldId id="270" r:id="rId18"/>
    <p:sldId id="274" r:id="rId19"/>
    <p:sldId id="273" r:id="rId20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ulema" initials="Z" lastIdx="1" clrIdx="0">
    <p:extLst>
      <p:ext uri="{19B8F6BF-5375-455C-9EA6-DF929625EA0E}">
        <p15:presenceInfo xmlns:p15="http://schemas.microsoft.com/office/powerpoint/2012/main" xmlns="" userId="Zulem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NIVERSIDAD\TESIS\graficos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Hoja_de_c_lculo_de_Microsoft_Excel1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Hoja_de_c_lculo_de_Microsoft_Excel2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Hoja_de_c_lculo_de_Microsoft_Excel3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Hoja_de_c_lculo_de_Microsoft_Excel4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D:\UNIVERSIDAD\TESIS\graficos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D:\UNIVERSIDAD\TESIS\grafico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NIVERSIDAD\TESIS\grafico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s-ES"/>
            </a:pPr>
            <a:r>
              <a:rPr lang="es-ES" dirty="0" smtClean="0"/>
              <a:t>¿Conoce</a:t>
            </a:r>
            <a:r>
              <a:rPr lang="es-ES" baseline="0" dirty="0" smtClean="0"/>
              <a:t> a</a:t>
            </a:r>
            <a:r>
              <a:rPr lang="es-ES" dirty="0" smtClean="0"/>
              <a:t>ctividades </a:t>
            </a:r>
            <a:r>
              <a:rPr lang="es-ES" dirty="0"/>
              <a:t>de la SD en los </a:t>
            </a:r>
            <a:r>
              <a:rPr lang="es-ES" dirty="0" smtClean="0"/>
              <a:t>Barrios?</a:t>
            </a:r>
            <a:endParaRPr lang="es-ES" dirty="0"/>
          </a:p>
        </c:rich>
      </c:tx>
      <c:layout>
        <c:manualLayout>
          <c:xMode val="edge"/>
          <c:yMode val="edge"/>
          <c:x val="0.17584199865655292"/>
          <c:y val="4.5477717871473533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t"/>
      <c:layout>
        <c:manualLayout>
          <c:xMode val="edge"/>
          <c:yMode val="edge"/>
          <c:x val="0.31405578162599296"/>
          <c:y val="0.23131621044626766"/>
          <c:w val="0.38162948281505676"/>
          <c:h val="0.16571631149339458"/>
        </c:manualLayout>
      </c:layout>
      <c:overlay val="0"/>
      <c:txPr>
        <a:bodyPr/>
        <a:lstStyle/>
        <a:p>
          <a:pPr>
            <a:defRPr lang="es-ES"/>
          </a:pPr>
          <a:endParaRPr lang="es-A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AR" sz="1400" dirty="0" smtClean="0"/>
              <a:t>Participación en </a:t>
            </a:r>
            <a:r>
              <a:rPr lang="es-AR" sz="1400" dirty="0"/>
              <a:t>actividades de la SD en los barrios 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Participacion de actividades de la SD en los barrios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E56-4B1E-9E1C-BF9685C90379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E56-4B1E-9E1C-BF9685C90379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E56-4B1E-9E1C-BF9685C90379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E56-4B1E-9E1C-BF9685C90379}"/>
              </c:ext>
            </c:extLst>
          </c:dPt>
          <c:cat>
            <c:strRef>
              <c:f>Hoja1!$A$2:$A$5</c:f>
              <c:strCache>
                <c:ptCount val="2"/>
                <c:pt idx="0">
                  <c:v>No</c:v>
                </c:pt>
                <c:pt idx="1">
                  <c:v>Si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77</c:v>
                </c:pt>
                <c:pt idx="1">
                  <c:v>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651-49FC-9E9C-6BD1F1D1CE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¿Lee diario?</a:t>
            </a:r>
          </a:p>
        </c:rich>
      </c:tx>
      <c:layout>
        <c:manualLayout>
          <c:xMode val="edge"/>
          <c:yMode val="edge"/>
          <c:x val="0.3483573003964478"/>
          <c:y val="8.148722868964795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Recurre al diario para ver novedades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542-43C3-85D6-40EDCB5ADC6C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542-43C3-85D6-40EDCB5ADC6C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542-43C3-85D6-40EDCB5ADC6C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542-43C3-85D6-40EDCB5ADC6C}"/>
              </c:ext>
            </c:extLst>
          </c:dPt>
          <c:cat>
            <c:strRef>
              <c:f>Hoja1!$A$2:$A$5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38</c:v>
                </c:pt>
                <c:pt idx="1">
                  <c:v>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A3C-4ECD-A44D-9579EB4D67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 err="1" smtClean="0"/>
              <a:t>Jóvenes</a:t>
            </a:r>
            <a:r>
              <a:rPr lang="en-US" sz="1600" baseline="0" dirty="0" smtClean="0"/>
              <a:t> con </a:t>
            </a:r>
            <a:r>
              <a:rPr lang="en-US" sz="1600" baseline="0" dirty="0" err="1" smtClean="0"/>
              <a:t>co</a:t>
            </a:r>
            <a:r>
              <a:rPr lang="en-US" sz="1600" dirty="0" err="1" smtClean="0"/>
              <a:t>nocimiento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sobre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redes</a:t>
            </a:r>
            <a:r>
              <a:rPr lang="en-US" sz="1600" baseline="0" dirty="0" smtClean="0"/>
              <a:t> </a:t>
            </a:r>
            <a:r>
              <a:rPr lang="en-US" sz="1600" baseline="0" dirty="0" err="1" smtClean="0"/>
              <a:t>sociales</a:t>
            </a:r>
            <a:r>
              <a:rPr lang="en-US" sz="1600" baseline="0" dirty="0" smtClean="0"/>
              <a:t> </a:t>
            </a:r>
            <a:endParaRPr lang="en-US" sz="1600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3E2-4428-94D5-D0AE367076EC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3E2-4428-94D5-D0AE367076EC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3E2-4428-94D5-D0AE367076EC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3E2-4428-94D5-D0AE367076EC}"/>
              </c:ext>
            </c:extLst>
          </c:dPt>
          <c:cat>
            <c:strRef>
              <c:f>Hoja1!$A$2:$A$5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98</c:v>
                </c:pt>
                <c:pt idx="1">
                  <c:v>3.2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F63-4D31-AC5E-36354C4924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AR" sz="1600" dirty="0"/>
              <a:t>Jóvenes con aparatos que tienen acceso a internet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Jóvenes con aparatos que tienen acceso a internet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306-44B1-8158-21F052A69136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306-44B1-8158-21F052A69136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306-44B1-8158-21F052A69136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306-44B1-8158-21F052A69136}"/>
              </c:ext>
            </c:extLst>
          </c:dPt>
          <c:cat>
            <c:strRef>
              <c:f>Hoja1!$A$2:$A$5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60</c:v>
                </c:pt>
                <c:pt idx="1">
                  <c:v>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ADC-4E62-BAC5-4160298A0F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/>
              <a:t>Participación en actividades de la SD.</a:t>
            </a:r>
          </a:p>
        </c:rich>
      </c:tx>
      <c:layout>
        <c:manualLayout>
          <c:xMode val="edge"/>
          <c:yMode val="edge"/>
          <c:x val="3.5509305031871385E-2"/>
          <c:y val="5.037443500916872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7719002624671917"/>
          <c:y val="0.23976429727318299"/>
          <c:w val="0.29895321908291328"/>
          <c:h val="0.5999825021872142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3AC-4CFA-8133-3BD1F2EF5FDD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3AC-4CFA-8133-3BD1F2EF5FD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Hoja1!$A$156:$A$157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Hoja1!$B$156:$B$157</c:f>
              <c:numCache>
                <c:formatCode>General</c:formatCode>
                <c:ptCount val="2"/>
                <c:pt idx="0">
                  <c:v>12</c:v>
                </c:pt>
                <c:pt idx="1">
                  <c:v>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0BB-4C6B-A766-7C4A464E7C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916742977128944"/>
          <c:y val="0.87300263804719291"/>
          <c:w val="0.14246496579735055"/>
          <c:h val="9.74183160284269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/>
              <a:t>Interesados en que se realicen activiades en los barrios.</a:t>
            </a:r>
          </a:p>
        </c:rich>
      </c:tx>
      <c:layout>
        <c:manualLayout>
          <c:xMode val="edge"/>
          <c:yMode val="edge"/>
          <c:x val="0.15652818105517569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"/>
          <c:y val="0.34898592504488968"/>
          <c:w val="1"/>
          <c:h val="0.5421545468581133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020-4A39-89F5-2B19355FF895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020-4A39-89F5-2B19355FF89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Hoja1!$A$159:$A$160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Hoja1!$B$159:$B$160</c:f>
              <c:numCache>
                <c:formatCode>General</c:formatCode>
                <c:ptCount val="2"/>
                <c:pt idx="0">
                  <c:v>90</c:v>
                </c:pt>
                <c:pt idx="1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354-4413-8678-7FEE3040F17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s-ES"/>
            </a:pPr>
            <a:r>
              <a:rPr lang="es-ES" sz="1600" dirty="0" smtClean="0"/>
              <a:t>¿Estaría</a:t>
            </a:r>
            <a:r>
              <a:rPr lang="es-ES" sz="1600" baseline="0" dirty="0" smtClean="0"/>
              <a:t> </a:t>
            </a:r>
            <a:r>
              <a:rPr lang="es-ES" sz="1600" baseline="0" dirty="0"/>
              <a:t>de acuerdo con una pagina de la </a:t>
            </a:r>
            <a:r>
              <a:rPr lang="es-ES" sz="1600" baseline="0" dirty="0" smtClean="0"/>
              <a:t>SD que brinde información</a:t>
            </a:r>
            <a:r>
              <a:rPr lang="es-ES" sz="1600" baseline="0" dirty="0"/>
              <a:t>? </a:t>
            </a:r>
            <a:endParaRPr lang="es-ES" sz="1600" dirty="0"/>
          </a:p>
        </c:rich>
      </c:tx>
      <c:layout>
        <c:manualLayout>
          <c:xMode val="edge"/>
          <c:yMode val="edge"/>
          <c:x val="0.1350698501397002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7379781559563121"/>
          <c:y val="0.18520659211982349"/>
          <c:w val="0.40509271018542037"/>
          <c:h val="0.81479340788017651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t"/>
      <c:layout>
        <c:manualLayout>
          <c:xMode val="edge"/>
          <c:yMode val="edge"/>
          <c:x val="0.37665938531877063"/>
          <c:y val="0.91561216068794449"/>
          <c:w val="0.19936940140546952"/>
          <c:h val="8.3717191601050026E-2"/>
        </c:manualLayout>
      </c:layout>
      <c:overlay val="0"/>
      <c:txPr>
        <a:bodyPr/>
        <a:lstStyle/>
        <a:p>
          <a:pPr>
            <a:defRPr lang="es-ES"/>
          </a:pPr>
          <a:endParaRPr lang="es-A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14A0D1-2A85-465A-9B0E-A95378D40160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217BB523-96AA-48AC-9AEA-C605CAC10394}">
      <dgm:prSet phldrT="[Texto]"/>
      <dgm:spPr/>
      <dgm:t>
        <a:bodyPr/>
        <a:lstStyle/>
        <a:p>
          <a:r>
            <a:rPr lang="es-AR" dirty="0" smtClean="0"/>
            <a:t>1</a:t>
          </a:r>
          <a:endParaRPr lang="es-AR" dirty="0"/>
        </a:p>
      </dgm:t>
    </dgm:pt>
    <dgm:pt modelId="{0215CE8C-C84F-4536-92E4-FB57835C9A2B}" type="parTrans" cxnId="{B14BCAB1-F23A-43BE-94DC-FE3965A11E3B}">
      <dgm:prSet/>
      <dgm:spPr/>
      <dgm:t>
        <a:bodyPr/>
        <a:lstStyle/>
        <a:p>
          <a:endParaRPr lang="es-AR"/>
        </a:p>
      </dgm:t>
    </dgm:pt>
    <dgm:pt modelId="{875227AE-3261-46AC-8446-23D5DA25CEE2}" type="sibTrans" cxnId="{B14BCAB1-F23A-43BE-94DC-FE3965A11E3B}">
      <dgm:prSet/>
      <dgm:spPr/>
      <dgm:t>
        <a:bodyPr/>
        <a:lstStyle/>
        <a:p>
          <a:endParaRPr lang="es-AR"/>
        </a:p>
      </dgm:t>
    </dgm:pt>
    <dgm:pt modelId="{3431ABAC-85A7-40D1-95DA-6B6AD736BFE3}">
      <dgm:prSet phldrT="[Texto]"/>
      <dgm:spPr/>
      <dgm:t>
        <a:bodyPr/>
        <a:lstStyle/>
        <a:p>
          <a:r>
            <a:rPr lang="es-AR" dirty="0" smtClean="0"/>
            <a:t>2</a:t>
          </a:r>
          <a:endParaRPr lang="es-AR" dirty="0"/>
        </a:p>
      </dgm:t>
    </dgm:pt>
    <dgm:pt modelId="{87374E5C-3712-41F7-90F0-B03AF14A32D7}" type="parTrans" cxnId="{E01EC779-3D33-4914-945C-31B6F29466CC}">
      <dgm:prSet/>
      <dgm:spPr/>
      <dgm:t>
        <a:bodyPr/>
        <a:lstStyle/>
        <a:p>
          <a:endParaRPr lang="es-AR"/>
        </a:p>
      </dgm:t>
    </dgm:pt>
    <dgm:pt modelId="{253EECE9-C44D-4BFE-842F-B89617DA28E5}" type="sibTrans" cxnId="{E01EC779-3D33-4914-945C-31B6F29466CC}">
      <dgm:prSet/>
      <dgm:spPr/>
      <dgm:t>
        <a:bodyPr/>
        <a:lstStyle/>
        <a:p>
          <a:endParaRPr lang="es-AR"/>
        </a:p>
      </dgm:t>
    </dgm:pt>
    <dgm:pt modelId="{E36E9402-BD7A-459C-B330-D8CA89C222FD}">
      <dgm:prSet phldrT="[Texto]"/>
      <dgm:spPr/>
      <dgm:t>
        <a:bodyPr/>
        <a:lstStyle/>
        <a:p>
          <a:r>
            <a:rPr lang="es-AR" dirty="0" smtClean="0"/>
            <a:t>3</a:t>
          </a:r>
          <a:endParaRPr lang="es-AR" dirty="0"/>
        </a:p>
      </dgm:t>
    </dgm:pt>
    <dgm:pt modelId="{ADCE0A29-2D12-4CD4-AC61-3C706C276E0B}" type="parTrans" cxnId="{0177E7D2-1D8D-4038-AC00-0E2BB266298A}">
      <dgm:prSet/>
      <dgm:spPr/>
      <dgm:t>
        <a:bodyPr/>
        <a:lstStyle/>
        <a:p>
          <a:endParaRPr lang="es-AR"/>
        </a:p>
      </dgm:t>
    </dgm:pt>
    <dgm:pt modelId="{EA490B87-2F3F-4FC8-A4A3-2A6BA3BADC6F}" type="sibTrans" cxnId="{0177E7D2-1D8D-4038-AC00-0E2BB266298A}">
      <dgm:prSet/>
      <dgm:spPr/>
      <dgm:t>
        <a:bodyPr/>
        <a:lstStyle/>
        <a:p>
          <a:endParaRPr lang="es-AR"/>
        </a:p>
      </dgm:t>
    </dgm:pt>
    <dgm:pt modelId="{DD145620-A8A3-4294-942C-4C55ACE7333F}">
      <dgm:prSet phldrT="[Texto]"/>
      <dgm:spPr/>
      <dgm:t>
        <a:bodyPr/>
        <a:lstStyle/>
        <a:p>
          <a:r>
            <a:rPr lang="es-AR" dirty="0" smtClean="0"/>
            <a:t>4</a:t>
          </a:r>
          <a:endParaRPr lang="es-AR" dirty="0"/>
        </a:p>
      </dgm:t>
    </dgm:pt>
    <dgm:pt modelId="{E5D2D15B-DC52-4BF8-BE28-112E2F7B7323}" type="parTrans" cxnId="{F134D2E7-E8C7-4447-A95A-8AC014A048E1}">
      <dgm:prSet/>
      <dgm:spPr/>
      <dgm:t>
        <a:bodyPr/>
        <a:lstStyle/>
        <a:p>
          <a:endParaRPr lang="es-AR"/>
        </a:p>
      </dgm:t>
    </dgm:pt>
    <dgm:pt modelId="{4A10B380-AF4A-4638-A52C-35B377876325}" type="sibTrans" cxnId="{F134D2E7-E8C7-4447-A95A-8AC014A048E1}">
      <dgm:prSet/>
      <dgm:spPr/>
      <dgm:t>
        <a:bodyPr/>
        <a:lstStyle/>
        <a:p>
          <a:endParaRPr lang="es-AR"/>
        </a:p>
      </dgm:t>
    </dgm:pt>
    <dgm:pt modelId="{CC7AD979-6340-4C89-93CF-19AE04546081}">
      <dgm:prSet phldrT="[Texto]"/>
      <dgm:spPr/>
      <dgm:t>
        <a:bodyPr/>
        <a:lstStyle/>
        <a:p>
          <a:r>
            <a:rPr lang="es-AR" dirty="0" smtClean="0"/>
            <a:t>5</a:t>
          </a:r>
          <a:endParaRPr lang="es-AR" dirty="0"/>
        </a:p>
      </dgm:t>
    </dgm:pt>
    <dgm:pt modelId="{8764FD1E-53A4-4784-B4FF-6DEAE79087E5}" type="parTrans" cxnId="{BD24F438-8EAD-4AE9-B4C8-2D3A36AA4FA5}">
      <dgm:prSet/>
      <dgm:spPr/>
      <dgm:t>
        <a:bodyPr/>
        <a:lstStyle/>
        <a:p>
          <a:endParaRPr lang="es-AR"/>
        </a:p>
      </dgm:t>
    </dgm:pt>
    <dgm:pt modelId="{E5EDFE51-9995-4357-BA63-0CD709C1ED5D}" type="sibTrans" cxnId="{BD24F438-8EAD-4AE9-B4C8-2D3A36AA4FA5}">
      <dgm:prSet/>
      <dgm:spPr/>
      <dgm:t>
        <a:bodyPr/>
        <a:lstStyle/>
        <a:p>
          <a:endParaRPr lang="es-AR"/>
        </a:p>
      </dgm:t>
    </dgm:pt>
    <dgm:pt modelId="{F43843DF-B28A-4BA0-B5E7-3408E9A0973F}" type="pres">
      <dgm:prSet presAssocID="{3D14A0D1-2A85-465A-9B0E-A95378D4016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CF0E7519-2B1F-4BF2-A44A-76771E105B02}" type="pres">
      <dgm:prSet presAssocID="{217BB523-96AA-48AC-9AEA-C605CAC1039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FA650B5-58ED-404C-A0AA-40E0F7F1106F}" type="pres">
      <dgm:prSet presAssocID="{217BB523-96AA-48AC-9AEA-C605CAC10394}" presName="spNode" presStyleCnt="0"/>
      <dgm:spPr/>
    </dgm:pt>
    <dgm:pt modelId="{F0BE9307-75A5-4AA0-A715-3DCB452005CC}" type="pres">
      <dgm:prSet presAssocID="{875227AE-3261-46AC-8446-23D5DA25CEE2}" presName="sibTrans" presStyleLbl="sibTrans1D1" presStyleIdx="0" presStyleCnt="5"/>
      <dgm:spPr/>
      <dgm:t>
        <a:bodyPr/>
        <a:lstStyle/>
        <a:p>
          <a:endParaRPr lang="es-AR"/>
        </a:p>
      </dgm:t>
    </dgm:pt>
    <dgm:pt modelId="{FE277A6D-7731-4889-AEAC-025CEA7FA963}" type="pres">
      <dgm:prSet presAssocID="{3431ABAC-85A7-40D1-95DA-6B6AD736BFE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3E0158C2-42CA-4080-8DCE-24BF15F32A39}" type="pres">
      <dgm:prSet presAssocID="{3431ABAC-85A7-40D1-95DA-6B6AD736BFE3}" presName="spNode" presStyleCnt="0"/>
      <dgm:spPr/>
    </dgm:pt>
    <dgm:pt modelId="{F850C23A-99F0-498D-8DCD-5FCD6FDEE1AB}" type="pres">
      <dgm:prSet presAssocID="{253EECE9-C44D-4BFE-842F-B89617DA28E5}" presName="sibTrans" presStyleLbl="sibTrans1D1" presStyleIdx="1" presStyleCnt="5"/>
      <dgm:spPr/>
      <dgm:t>
        <a:bodyPr/>
        <a:lstStyle/>
        <a:p>
          <a:endParaRPr lang="es-AR"/>
        </a:p>
      </dgm:t>
    </dgm:pt>
    <dgm:pt modelId="{8B766326-F5D8-4849-8DB3-649F67BBA0E5}" type="pres">
      <dgm:prSet presAssocID="{E36E9402-BD7A-459C-B330-D8CA89C222F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A7DED6A1-7982-4EE8-AB97-9D6F2016D578}" type="pres">
      <dgm:prSet presAssocID="{E36E9402-BD7A-459C-B330-D8CA89C222FD}" presName="spNode" presStyleCnt="0"/>
      <dgm:spPr/>
    </dgm:pt>
    <dgm:pt modelId="{636871F3-5189-4407-AA03-0A06C8DC6356}" type="pres">
      <dgm:prSet presAssocID="{EA490B87-2F3F-4FC8-A4A3-2A6BA3BADC6F}" presName="sibTrans" presStyleLbl="sibTrans1D1" presStyleIdx="2" presStyleCnt="5"/>
      <dgm:spPr/>
      <dgm:t>
        <a:bodyPr/>
        <a:lstStyle/>
        <a:p>
          <a:endParaRPr lang="es-AR"/>
        </a:p>
      </dgm:t>
    </dgm:pt>
    <dgm:pt modelId="{759C84D1-9185-48F5-9F38-E7F2D4633583}" type="pres">
      <dgm:prSet presAssocID="{DD145620-A8A3-4294-942C-4C55ACE7333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4416E05C-82F5-4EA4-98B4-46401D9F8A91}" type="pres">
      <dgm:prSet presAssocID="{DD145620-A8A3-4294-942C-4C55ACE7333F}" presName="spNode" presStyleCnt="0"/>
      <dgm:spPr/>
    </dgm:pt>
    <dgm:pt modelId="{42E9D433-A1CA-48F9-8EF4-B35DD97DF9B7}" type="pres">
      <dgm:prSet presAssocID="{4A10B380-AF4A-4638-A52C-35B377876325}" presName="sibTrans" presStyleLbl="sibTrans1D1" presStyleIdx="3" presStyleCnt="5"/>
      <dgm:spPr/>
      <dgm:t>
        <a:bodyPr/>
        <a:lstStyle/>
        <a:p>
          <a:endParaRPr lang="es-AR"/>
        </a:p>
      </dgm:t>
    </dgm:pt>
    <dgm:pt modelId="{5AFA6712-4363-41F8-B1AC-FE695B8D8BDB}" type="pres">
      <dgm:prSet presAssocID="{CC7AD979-6340-4C89-93CF-19AE0454608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C48F3CA-5236-4909-8AC1-4C08A8E4907A}" type="pres">
      <dgm:prSet presAssocID="{CC7AD979-6340-4C89-93CF-19AE04546081}" presName="spNode" presStyleCnt="0"/>
      <dgm:spPr/>
    </dgm:pt>
    <dgm:pt modelId="{669058E0-31EC-4610-B276-EDA109CF961E}" type="pres">
      <dgm:prSet presAssocID="{E5EDFE51-9995-4357-BA63-0CD709C1ED5D}" presName="sibTrans" presStyleLbl="sibTrans1D1" presStyleIdx="4" presStyleCnt="5"/>
      <dgm:spPr/>
      <dgm:t>
        <a:bodyPr/>
        <a:lstStyle/>
        <a:p>
          <a:endParaRPr lang="es-AR"/>
        </a:p>
      </dgm:t>
    </dgm:pt>
  </dgm:ptLst>
  <dgm:cxnLst>
    <dgm:cxn modelId="{62501A01-4BBA-4AAD-A3D8-CD73B8FF961C}" type="presOf" srcId="{3D14A0D1-2A85-465A-9B0E-A95378D40160}" destId="{F43843DF-B28A-4BA0-B5E7-3408E9A0973F}" srcOrd="0" destOrd="0" presId="urn:microsoft.com/office/officeart/2005/8/layout/cycle6"/>
    <dgm:cxn modelId="{0177E7D2-1D8D-4038-AC00-0E2BB266298A}" srcId="{3D14A0D1-2A85-465A-9B0E-A95378D40160}" destId="{E36E9402-BD7A-459C-B330-D8CA89C222FD}" srcOrd="2" destOrd="0" parTransId="{ADCE0A29-2D12-4CD4-AC61-3C706C276E0B}" sibTransId="{EA490B87-2F3F-4FC8-A4A3-2A6BA3BADC6F}"/>
    <dgm:cxn modelId="{45C03AF7-7940-48A1-9299-5ED1CB307A60}" type="presOf" srcId="{4A10B380-AF4A-4638-A52C-35B377876325}" destId="{42E9D433-A1CA-48F9-8EF4-B35DD97DF9B7}" srcOrd="0" destOrd="0" presId="urn:microsoft.com/office/officeart/2005/8/layout/cycle6"/>
    <dgm:cxn modelId="{789BADAE-EAB5-49D9-9D32-BA928764D833}" type="presOf" srcId="{3431ABAC-85A7-40D1-95DA-6B6AD736BFE3}" destId="{FE277A6D-7731-4889-AEAC-025CEA7FA963}" srcOrd="0" destOrd="0" presId="urn:microsoft.com/office/officeart/2005/8/layout/cycle6"/>
    <dgm:cxn modelId="{840B7A63-E720-4BD3-995E-4836701C7F20}" type="presOf" srcId="{875227AE-3261-46AC-8446-23D5DA25CEE2}" destId="{F0BE9307-75A5-4AA0-A715-3DCB452005CC}" srcOrd="0" destOrd="0" presId="urn:microsoft.com/office/officeart/2005/8/layout/cycle6"/>
    <dgm:cxn modelId="{16DB32DE-936D-4FF4-9669-5195A8CE8A30}" type="presOf" srcId="{DD145620-A8A3-4294-942C-4C55ACE7333F}" destId="{759C84D1-9185-48F5-9F38-E7F2D4633583}" srcOrd="0" destOrd="0" presId="urn:microsoft.com/office/officeart/2005/8/layout/cycle6"/>
    <dgm:cxn modelId="{2C40F9A9-7D87-4545-BC4A-E9F4ED727787}" type="presOf" srcId="{E5EDFE51-9995-4357-BA63-0CD709C1ED5D}" destId="{669058E0-31EC-4610-B276-EDA109CF961E}" srcOrd="0" destOrd="0" presId="urn:microsoft.com/office/officeart/2005/8/layout/cycle6"/>
    <dgm:cxn modelId="{BD24F438-8EAD-4AE9-B4C8-2D3A36AA4FA5}" srcId="{3D14A0D1-2A85-465A-9B0E-A95378D40160}" destId="{CC7AD979-6340-4C89-93CF-19AE04546081}" srcOrd="4" destOrd="0" parTransId="{8764FD1E-53A4-4784-B4FF-6DEAE79087E5}" sibTransId="{E5EDFE51-9995-4357-BA63-0CD709C1ED5D}"/>
    <dgm:cxn modelId="{AB4AB5D1-20AE-4F62-851C-29576B51A0CC}" type="presOf" srcId="{CC7AD979-6340-4C89-93CF-19AE04546081}" destId="{5AFA6712-4363-41F8-B1AC-FE695B8D8BDB}" srcOrd="0" destOrd="0" presId="urn:microsoft.com/office/officeart/2005/8/layout/cycle6"/>
    <dgm:cxn modelId="{C97E637C-605C-4046-9479-72AB0B11EB97}" type="presOf" srcId="{E36E9402-BD7A-459C-B330-D8CA89C222FD}" destId="{8B766326-F5D8-4849-8DB3-649F67BBA0E5}" srcOrd="0" destOrd="0" presId="urn:microsoft.com/office/officeart/2005/8/layout/cycle6"/>
    <dgm:cxn modelId="{F134D2E7-E8C7-4447-A95A-8AC014A048E1}" srcId="{3D14A0D1-2A85-465A-9B0E-A95378D40160}" destId="{DD145620-A8A3-4294-942C-4C55ACE7333F}" srcOrd="3" destOrd="0" parTransId="{E5D2D15B-DC52-4BF8-BE28-112E2F7B7323}" sibTransId="{4A10B380-AF4A-4638-A52C-35B377876325}"/>
    <dgm:cxn modelId="{E01EC779-3D33-4914-945C-31B6F29466CC}" srcId="{3D14A0D1-2A85-465A-9B0E-A95378D40160}" destId="{3431ABAC-85A7-40D1-95DA-6B6AD736BFE3}" srcOrd="1" destOrd="0" parTransId="{87374E5C-3712-41F7-90F0-B03AF14A32D7}" sibTransId="{253EECE9-C44D-4BFE-842F-B89617DA28E5}"/>
    <dgm:cxn modelId="{BB0A4145-2FE4-4761-A0DB-EC10B694F472}" type="presOf" srcId="{EA490B87-2F3F-4FC8-A4A3-2A6BA3BADC6F}" destId="{636871F3-5189-4407-AA03-0A06C8DC6356}" srcOrd="0" destOrd="0" presId="urn:microsoft.com/office/officeart/2005/8/layout/cycle6"/>
    <dgm:cxn modelId="{B14BCAB1-F23A-43BE-94DC-FE3965A11E3B}" srcId="{3D14A0D1-2A85-465A-9B0E-A95378D40160}" destId="{217BB523-96AA-48AC-9AEA-C605CAC10394}" srcOrd="0" destOrd="0" parTransId="{0215CE8C-C84F-4536-92E4-FB57835C9A2B}" sibTransId="{875227AE-3261-46AC-8446-23D5DA25CEE2}"/>
    <dgm:cxn modelId="{5453072F-8369-4071-BF37-C0105A48C3E9}" type="presOf" srcId="{217BB523-96AA-48AC-9AEA-C605CAC10394}" destId="{CF0E7519-2B1F-4BF2-A44A-76771E105B02}" srcOrd="0" destOrd="0" presId="urn:microsoft.com/office/officeart/2005/8/layout/cycle6"/>
    <dgm:cxn modelId="{28D8DA14-9D15-4EE9-9412-7F9EE3F7973A}" type="presOf" srcId="{253EECE9-C44D-4BFE-842F-B89617DA28E5}" destId="{F850C23A-99F0-498D-8DCD-5FCD6FDEE1AB}" srcOrd="0" destOrd="0" presId="urn:microsoft.com/office/officeart/2005/8/layout/cycle6"/>
    <dgm:cxn modelId="{D5B9B472-82BE-45E5-B8C8-3342D0F5CA1C}" type="presParOf" srcId="{F43843DF-B28A-4BA0-B5E7-3408E9A0973F}" destId="{CF0E7519-2B1F-4BF2-A44A-76771E105B02}" srcOrd="0" destOrd="0" presId="urn:microsoft.com/office/officeart/2005/8/layout/cycle6"/>
    <dgm:cxn modelId="{18283369-3B39-4D29-92DB-96204B814CCF}" type="presParOf" srcId="{F43843DF-B28A-4BA0-B5E7-3408E9A0973F}" destId="{1FA650B5-58ED-404C-A0AA-40E0F7F1106F}" srcOrd="1" destOrd="0" presId="urn:microsoft.com/office/officeart/2005/8/layout/cycle6"/>
    <dgm:cxn modelId="{1B39E0E7-4C34-4491-A9D0-4FAC049F46E3}" type="presParOf" srcId="{F43843DF-B28A-4BA0-B5E7-3408E9A0973F}" destId="{F0BE9307-75A5-4AA0-A715-3DCB452005CC}" srcOrd="2" destOrd="0" presId="urn:microsoft.com/office/officeart/2005/8/layout/cycle6"/>
    <dgm:cxn modelId="{1328A2A0-C823-45D7-9208-F6404533DD2C}" type="presParOf" srcId="{F43843DF-B28A-4BA0-B5E7-3408E9A0973F}" destId="{FE277A6D-7731-4889-AEAC-025CEA7FA963}" srcOrd="3" destOrd="0" presId="urn:microsoft.com/office/officeart/2005/8/layout/cycle6"/>
    <dgm:cxn modelId="{502FFEAA-E719-4CE4-AFF7-DE36F28BB071}" type="presParOf" srcId="{F43843DF-B28A-4BA0-B5E7-3408E9A0973F}" destId="{3E0158C2-42CA-4080-8DCE-24BF15F32A39}" srcOrd="4" destOrd="0" presId="urn:microsoft.com/office/officeart/2005/8/layout/cycle6"/>
    <dgm:cxn modelId="{90222711-345C-4A13-95E2-90D7A3B21383}" type="presParOf" srcId="{F43843DF-B28A-4BA0-B5E7-3408E9A0973F}" destId="{F850C23A-99F0-498D-8DCD-5FCD6FDEE1AB}" srcOrd="5" destOrd="0" presId="urn:microsoft.com/office/officeart/2005/8/layout/cycle6"/>
    <dgm:cxn modelId="{C602C23E-97E1-4158-9C82-40AD5790C119}" type="presParOf" srcId="{F43843DF-B28A-4BA0-B5E7-3408E9A0973F}" destId="{8B766326-F5D8-4849-8DB3-649F67BBA0E5}" srcOrd="6" destOrd="0" presId="urn:microsoft.com/office/officeart/2005/8/layout/cycle6"/>
    <dgm:cxn modelId="{9CE379C8-0DE7-4A9F-B522-ACA16A9C25CA}" type="presParOf" srcId="{F43843DF-B28A-4BA0-B5E7-3408E9A0973F}" destId="{A7DED6A1-7982-4EE8-AB97-9D6F2016D578}" srcOrd="7" destOrd="0" presId="urn:microsoft.com/office/officeart/2005/8/layout/cycle6"/>
    <dgm:cxn modelId="{1D707D37-B042-4EA4-A032-EEE3DA94F2E3}" type="presParOf" srcId="{F43843DF-B28A-4BA0-B5E7-3408E9A0973F}" destId="{636871F3-5189-4407-AA03-0A06C8DC6356}" srcOrd="8" destOrd="0" presId="urn:microsoft.com/office/officeart/2005/8/layout/cycle6"/>
    <dgm:cxn modelId="{B9C70E50-7F57-42C8-879D-19563DFD493D}" type="presParOf" srcId="{F43843DF-B28A-4BA0-B5E7-3408E9A0973F}" destId="{759C84D1-9185-48F5-9F38-E7F2D4633583}" srcOrd="9" destOrd="0" presId="urn:microsoft.com/office/officeart/2005/8/layout/cycle6"/>
    <dgm:cxn modelId="{E6F5F891-29EA-4F47-8DF7-3C66ACAC570D}" type="presParOf" srcId="{F43843DF-B28A-4BA0-B5E7-3408E9A0973F}" destId="{4416E05C-82F5-4EA4-98B4-46401D9F8A91}" srcOrd="10" destOrd="0" presId="urn:microsoft.com/office/officeart/2005/8/layout/cycle6"/>
    <dgm:cxn modelId="{7188CF74-C9DB-4B44-865F-10C83A81B6D4}" type="presParOf" srcId="{F43843DF-B28A-4BA0-B5E7-3408E9A0973F}" destId="{42E9D433-A1CA-48F9-8EF4-B35DD97DF9B7}" srcOrd="11" destOrd="0" presId="urn:microsoft.com/office/officeart/2005/8/layout/cycle6"/>
    <dgm:cxn modelId="{18F7A9F3-140E-462C-B84D-97C452C18646}" type="presParOf" srcId="{F43843DF-B28A-4BA0-B5E7-3408E9A0973F}" destId="{5AFA6712-4363-41F8-B1AC-FE695B8D8BDB}" srcOrd="12" destOrd="0" presId="urn:microsoft.com/office/officeart/2005/8/layout/cycle6"/>
    <dgm:cxn modelId="{0D35B41D-9DE5-4612-92FF-BCA3EF01C132}" type="presParOf" srcId="{F43843DF-B28A-4BA0-B5E7-3408E9A0973F}" destId="{7C48F3CA-5236-4909-8AC1-4C08A8E4907A}" srcOrd="13" destOrd="0" presId="urn:microsoft.com/office/officeart/2005/8/layout/cycle6"/>
    <dgm:cxn modelId="{9942650D-46DA-451D-92AD-A33DA1908993}" type="presParOf" srcId="{F43843DF-B28A-4BA0-B5E7-3408E9A0973F}" destId="{669058E0-31EC-4610-B276-EDA109CF961E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704A581-BEB6-45B1-B5FB-8ED70596C3C0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s-ES"/>
        </a:p>
      </dgm:t>
    </dgm:pt>
    <dgm:pt modelId="{3D836E04-6C7B-45C4-A738-EFD453C19428}">
      <dgm:prSet/>
      <dgm:spPr/>
      <dgm:t>
        <a:bodyPr/>
        <a:lstStyle/>
        <a:p>
          <a:r>
            <a:rPr lang="es-AR" dirty="0" smtClean="0"/>
            <a:t>La Radio como protagonista. </a:t>
          </a:r>
        </a:p>
      </dgm:t>
    </dgm:pt>
    <dgm:pt modelId="{58752C48-F2BE-4F0E-8D12-ABBE6917875C}" type="parTrans" cxnId="{693E02F6-C409-4DA2-99C9-69A4FC393724}">
      <dgm:prSet/>
      <dgm:spPr/>
      <dgm:t>
        <a:bodyPr/>
        <a:lstStyle/>
        <a:p>
          <a:endParaRPr lang="es-ES"/>
        </a:p>
      </dgm:t>
    </dgm:pt>
    <dgm:pt modelId="{88B63325-BE08-4200-80C5-DF7025BE2C57}" type="sibTrans" cxnId="{693E02F6-C409-4DA2-99C9-69A4FC393724}">
      <dgm:prSet/>
      <dgm:spPr/>
      <dgm:t>
        <a:bodyPr/>
        <a:lstStyle/>
        <a:p>
          <a:endParaRPr lang="es-ES"/>
        </a:p>
      </dgm:t>
    </dgm:pt>
    <dgm:pt modelId="{D2B0BC5B-731A-4261-B8AC-6B5C9719EDAB}">
      <dgm:prSet/>
      <dgm:spPr/>
      <dgm:t>
        <a:bodyPr/>
        <a:lstStyle/>
        <a:p>
          <a:r>
            <a:rPr lang="es-AR" dirty="0" smtClean="0"/>
            <a:t>Jóvenes interesados en formar parte de los programas.</a:t>
          </a:r>
        </a:p>
      </dgm:t>
    </dgm:pt>
    <dgm:pt modelId="{AA03B49E-67C7-40E7-BF67-052095940CCF}" type="parTrans" cxnId="{16BC91A7-7ACB-4A55-AADC-B99221AD2BB4}">
      <dgm:prSet/>
      <dgm:spPr/>
      <dgm:t>
        <a:bodyPr/>
        <a:lstStyle/>
        <a:p>
          <a:endParaRPr lang="es-ES"/>
        </a:p>
      </dgm:t>
    </dgm:pt>
    <dgm:pt modelId="{55F24192-4F9C-4E2E-B28D-5F0D20EE9999}" type="sibTrans" cxnId="{16BC91A7-7ACB-4A55-AADC-B99221AD2BB4}">
      <dgm:prSet/>
      <dgm:spPr/>
      <dgm:t>
        <a:bodyPr/>
        <a:lstStyle/>
        <a:p>
          <a:endParaRPr lang="es-ES"/>
        </a:p>
      </dgm:t>
    </dgm:pt>
    <dgm:pt modelId="{1DA0CC7E-794C-4CDF-8E07-7C820AD2A152}">
      <dgm:prSet/>
      <dgm:spPr/>
      <dgm:t>
        <a:bodyPr/>
        <a:lstStyle/>
        <a:p>
          <a:r>
            <a:rPr lang="es-AR" smtClean="0"/>
            <a:t>La mayoría de los jóvenes no conocen la SD.</a:t>
          </a:r>
          <a:endParaRPr lang="es-AR" dirty="0" smtClean="0"/>
        </a:p>
      </dgm:t>
    </dgm:pt>
    <dgm:pt modelId="{8B38544F-49B3-4C18-BE8D-1AB66905B02F}" type="parTrans" cxnId="{C6E8E7D4-2EA7-4F9E-9A75-7946A0BA211B}">
      <dgm:prSet/>
      <dgm:spPr/>
      <dgm:t>
        <a:bodyPr/>
        <a:lstStyle/>
        <a:p>
          <a:endParaRPr lang="es-ES"/>
        </a:p>
      </dgm:t>
    </dgm:pt>
    <dgm:pt modelId="{B9A837DA-D23A-4E1B-BE25-0E66222A1B76}" type="sibTrans" cxnId="{C6E8E7D4-2EA7-4F9E-9A75-7946A0BA211B}">
      <dgm:prSet/>
      <dgm:spPr/>
      <dgm:t>
        <a:bodyPr/>
        <a:lstStyle/>
        <a:p>
          <a:endParaRPr lang="es-ES"/>
        </a:p>
      </dgm:t>
    </dgm:pt>
    <dgm:pt modelId="{51E0342C-7FD6-4E69-BFC6-EF84B3154530}" type="pres">
      <dgm:prSet presAssocID="{6704A581-BEB6-45B1-B5FB-8ED70596C3C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9AD7606-3C24-4E9E-A17A-C1EEE0AA43C9}" type="pres">
      <dgm:prSet presAssocID="{1DA0CC7E-794C-4CDF-8E07-7C820AD2A15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C86C4AC-CD44-4691-8DB0-5B5853E56986}" type="pres">
      <dgm:prSet presAssocID="{B9A837DA-D23A-4E1B-BE25-0E66222A1B76}" presName="spacer" presStyleCnt="0"/>
      <dgm:spPr/>
    </dgm:pt>
    <dgm:pt modelId="{5046A1D2-14C9-4646-B83A-43145271564A}" type="pres">
      <dgm:prSet presAssocID="{D2B0BC5B-731A-4261-B8AC-6B5C9719EDAB}" presName="parentText" presStyleLbl="node1" presStyleIdx="1" presStyleCnt="3" custLinFactNeighborY="3118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F377823-830D-4DB8-900F-A04BADDE1EF6}" type="pres">
      <dgm:prSet presAssocID="{55F24192-4F9C-4E2E-B28D-5F0D20EE9999}" presName="spacer" presStyleCnt="0"/>
      <dgm:spPr/>
    </dgm:pt>
    <dgm:pt modelId="{004C2613-3D55-4350-BF4D-C428A40F4CF5}" type="pres">
      <dgm:prSet presAssocID="{3D836E04-6C7B-45C4-A738-EFD453C1942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93E02F6-C409-4DA2-99C9-69A4FC393724}" srcId="{6704A581-BEB6-45B1-B5FB-8ED70596C3C0}" destId="{3D836E04-6C7B-45C4-A738-EFD453C19428}" srcOrd="2" destOrd="0" parTransId="{58752C48-F2BE-4F0E-8D12-ABBE6917875C}" sibTransId="{88B63325-BE08-4200-80C5-DF7025BE2C57}"/>
    <dgm:cxn modelId="{16BC91A7-7ACB-4A55-AADC-B99221AD2BB4}" srcId="{6704A581-BEB6-45B1-B5FB-8ED70596C3C0}" destId="{D2B0BC5B-731A-4261-B8AC-6B5C9719EDAB}" srcOrd="1" destOrd="0" parTransId="{AA03B49E-67C7-40E7-BF67-052095940CCF}" sibTransId="{55F24192-4F9C-4E2E-B28D-5F0D20EE9999}"/>
    <dgm:cxn modelId="{816E4813-9E24-411C-A8F1-7A4B5BDAB520}" type="presOf" srcId="{1DA0CC7E-794C-4CDF-8E07-7C820AD2A152}" destId="{E9AD7606-3C24-4E9E-A17A-C1EEE0AA43C9}" srcOrd="0" destOrd="0" presId="urn:microsoft.com/office/officeart/2005/8/layout/vList2"/>
    <dgm:cxn modelId="{C6E8E7D4-2EA7-4F9E-9A75-7946A0BA211B}" srcId="{6704A581-BEB6-45B1-B5FB-8ED70596C3C0}" destId="{1DA0CC7E-794C-4CDF-8E07-7C820AD2A152}" srcOrd="0" destOrd="0" parTransId="{8B38544F-49B3-4C18-BE8D-1AB66905B02F}" sibTransId="{B9A837DA-D23A-4E1B-BE25-0E66222A1B76}"/>
    <dgm:cxn modelId="{69168984-8A85-4A58-AD78-6B00D812C4CE}" type="presOf" srcId="{D2B0BC5B-731A-4261-B8AC-6B5C9719EDAB}" destId="{5046A1D2-14C9-4646-B83A-43145271564A}" srcOrd="0" destOrd="0" presId="urn:microsoft.com/office/officeart/2005/8/layout/vList2"/>
    <dgm:cxn modelId="{B3E74EC4-FF2F-43D7-BF10-9D69D851E1EB}" type="presOf" srcId="{3D836E04-6C7B-45C4-A738-EFD453C19428}" destId="{004C2613-3D55-4350-BF4D-C428A40F4CF5}" srcOrd="0" destOrd="0" presId="urn:microsoft.com/office/officeart/2005/8/layout/vList2"/>
    <dgm:cxn modelId="{E8E5E161-5867-45C7-A45A-B578BA3A6AA9}" type="presOf" srcId="{6704A581-BEB6-45B1-B5FB-8ED70596C3C0}" destId="{51E0342C-7FD6-4E69-BFC6-EF84B3154530}" srcOrd="0" destOrd="0" presId="urn:microsoft.com/office/officeart/2005/8/layout/vList2"/>
    <dgm:cxn modelId="{4E310481-BF80-479E-B017-7361E2793245}" type="presParOf" srcId="{51E0342C-7FD6-4E69-BFC6-EF84B3154530}" destId="{E9AD7606-3C24-4E9E-A17A-C1EEE0AA43C9}" srcOrd="0" destOrd="0" presId="urn:microsoft.com/office/officeart/2005/8/layout/vList2"/>
    <dgm:cxn modelId="{BDDA0B76-06C1-45D3-B611-54F3F5FC6920}" type="presParOf" srcId="{51E0342C-7FD6-4E69-BFC6-EF84B3154530}" destId="{AC86C4AC-CD44-4691-8DB0-5B5853E56986}" srcOrd="1" destOrd="0" presId="urn:microsoft.com/office/officeart/2005/8/layout/vList2"/>
    <dgm:cxn modelId="{A2E3C7A8-F1E3-4041-B7DE-52C216A59DD8}" type="presParOf" srcId="{51E0342C-7FD6-4E69-BFC6-EF84B3154530}" destId="{5046A1D2-14C9-4646-B83A-43145271564A}" srcOrd="2" destOrd="0" presId="urn:microsoft.com/office/officeart/2005/8/layout/vList2"/>
    <dgm:cxn modelId="{A6DBDE5F-2674-44FC-BC65-80252FE7E957}" type="presParOf" srcId="{51E0342C-7FD6-4E69-BFC6-EF84B3154530}" destId="{3F377823-830D-4DB8-900F-A04BADDE1EF6}" srcOrd="3" destOrd="0" presId="urn:microsoft.com/office/officeart/2005/8/layout/vList2"/>
    <dgm:cxn modelId="{E8719701-4ABF-444F-A1F9-798FB1335F29}" type="presParOf" srcId="{51E0342C-7FD6-4E69-BFC6-EF84B3154530}" destId="{004C2613-3D55-4350-BF4D-C428A40F4CF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A77B2CA-C8C6-4580-B470-FC79E92BBF34}" type="doc">
      <dgm:prSet loTypeId="urn:microsoft.com/office/officeart/2005/8/layout/matrix1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D257CEB4-AD81-4447-9C57-EC2988B27769}">
      <dgm:prSet phldrT="[Texto]"/>
      <dgm:spPr/>
      <dgm:t>
        <a:bodyPr/>
        <a:lstStyle/>
        <a:p>
          <a:r>
            <a:rPr lang="es-ES" dirty="0" smtClean="0"/>
            <a:t>Propuesta</a:t>
          </a:r>
          <a:endParaRPr lang="es-ES" dirty="0"/>
        </a:p>
      </dgm:t>
    </dgm:pt>
    <dgm:pt modelId="{9BB2EF22-8D1C-497F-9D4D-12391E344C3C}" type="parTrans" cxnId="{E56526B3-C614-44F3-A82F-9F51781B4573}">
      <dgm:prSet/>
      <dgm:spPr/>
      <dgm:t>
        <a:bodyPr/>
        <a:lstStyle/>
        <a:p>
          <a:endParaRPr lang="es-ES"/>
        </a:p>
      </dgm:t>
    </dgm:pt>
    <dgm:pt modelId="{524CEDE6-F01C-4B16-BF69-01885770E48C}" type="sibTrans" cxnId="{E56526B3-C614-44F3-A82F-9F51781B4573}">
      <dgm:prSet/>
      <dgm:spPr/>
      <dgm:t>
        <a:bodyPr/>
        <a:lstStyle/>
        <a:p>
          <a:endParaRPr lang="es-ES"/>
        </a:p>
      </dgm:t>
    </dgm:pt>
    <dgm:pt modelId="{FE613B6A-E0D3-4776-9C72-CD1C5E22D392}">
      <dgm:prSet phldrT="[Texto]"/>
      <dgm:spPr/>
      <dgm:t>
        <a:bodyPr/>
        <a:lstStyle/>
        <a:p>
          <a:r>
            <a:rPr lang="es-AR" dirty="0" smtClean="0"/>
            <a:t>Nueva plataforma pedagógica </a:t>
          </a:r>
          <a:endParaRPr lang="es-ES" dirty="0"/>
        </a:p>
      </dgm:t>
    </dgm:pt>
    <dgm:pt modelId="{BB399562-3856-40C3-BAB0-73747AA93583}" type="parTrans" cxnId="{BEA171B5-E5CE-4BC1-BF95-14E6351E494F}">
      <dgm:prSet/>
      <dgm:spPr/>
      <dgm:t>
        <a:bodyPr/>
        <a:lstStyle/>
        <a:p>
          <a:endParaRPr lang="es-ES"/>
        </a:p>
      </dgm:t>
    </dgm:pt>
    <dgm:pt modelId="{3C0ADD5B-CF1F-4A04-8286-69DA90D1E270}" type="sibTrans" cxnId="{BEA171B5-E5CE-4BC1-BF95-14E6351E494F}">
      <dgm:prSet/>
      <dgm:spPr/>
      <dgm:t>
        <a:bodyPr/>
        <a:lstStyle/>
        <a:p>
          <a:endParaRPr lang="es-ES"/>
        </a:p>
      </dgm:t>
    </dgm:pt>
    <dgm:pt modelId="{277490C1-0E7E-43A7-A87E-58431573F1DD}">
      <dgm:prSet phldrT="[Texto]"/>
      <dgm:spPr/>
      <dgm:t>
        <a:bodyPr/>
        <a:lstStyle/>
        <a:p>
          <a:r>
            <a:rPr lang="es-AR" dirty="0" smtClean="0"/>
            <a:t>Posicionamiento de la institución</a:t>
          </a:r>
          <a:endParaRPr lang="es-ES" dirty="0"/>
        </a:p>
      </dgm:t>
    </dgm:pt>
    <dgm:pt modelId="{6A2B2090-C8C0-4FE5-BECA-3022CEE5228B}" type="parTrans" cxnId="{D93C8F83-870F-4164-8533-D88E136D4023}">
      <dgm:prSet/>
      <dgm:spPr/>
      <dgm:t>
        <a:bodyPr/>
        <a:lstStyle/>
        <a:p>
          <a:endParaRPr lang="es-ES"/>
        </a:p>
      </dgm:t>
    </dgm:pt>
    <dgm:pt modelId="{155ECCA8-485A-443D-8850-0852C9F9BA0B}" type="sibTrans" cxnId="{D93C8F83-870F-4164-8533-D88E136D4023}">
      <dgm:prSet/>
      <dgm:spPr/>
      <dgm:t>
        <a:bodyPr/>
        <a:lstStyle/>
        <a:p>
          <a:endParaRPr lang="es-ES"/>
        </a:p>
      </dgm:t>
    </dgm:pt>
    <dgm:pt modelId="{E20EDBD9-8BC1-4C57-A326-C3D119736B8B}">
      <dgm:prSet phldrT="[Texto]"/>
      <dgm:spPr/>
      <dgm:t>
        <a:bodyPr/>
        <a:lstStyle/>
        <a:p>
          <a:r>
            <a:rPr lang="es-AR" dirty="0" smtClean="0"/>
            <a:t>Posicionamiento de los programas </a:t>
          </a:r>
          <a:endParaRPr lang="es-ES" dirty="0"/>
        </a:p>
      </dgm:t>
    </dgm:pt>
    <dgm:pt modelId="{F521E7E2-C1DA-40BA-B3AB-A98C0CB0A1B6}" type="parTrans" cxnId="{96803156-375F-425D-ACA1-B56306461366}">
      <dgm:prSet/>
      <dgm:spPr/>
      <dgm:t>
        <a:bodyPr/>
        <a:lstStyle/>
        <a:p>
          <a:endParaRPr lang="es-ES"/>
        </a:p>
      </dgm:t>
    </dgm:pt>
    <dgm:pt modelId="{3C304F8A-767A-4EE1-96AD-D260E61EDF1A}" type="sibTrans" cxnId="{96803156-375F-425D-ACA1-B56306461366}">
      <dgm:prSet/>
      <dgm:spPr/>
      <dgm:t>
        <a:bodyPr/>
        <a:lstStyle/>
        <a:p>
          <a:endParaRPr lang="es-ES"/>
        </a:p>
      </dgm:t>
    </dgm:pt>
    <dgm:pt modelId="{423955D2-54A9-4F7E-9514-E96AE17C9389}">
      <dgm:prSet phldrT="[Texto]"/>
      <dgm:spPr/>
      <dgm:t>
        <a:bodyPr/>
        <a:lstStyle/>
        <a:p>
          <a:r>
            <a:rPr lang="es-AR" dirty="0" smtClean="0"/>
            <a:t>Mayor participación de los jóvenes. </a:t>
          </a:r>
        </a:p>
        <a:p>
          <a:endParaRPr lang="es-ES" dirty="0"/>
        </a:p>
      </dgm:t>
    </dgm:pt>
    <dgm:pt modelId="{D1BBA78A-72CD-406F-9056-FF708D968E24}" type="parTrans" cxnId="{86A9E898-3245-49CE-A667-55776F352B6C}">
      <dgm:prSet/>
      <dgm:spPr/>
      <dgm:t>
        <a:bodyPr/>
        <a:lstStyle/>
        <a:p>
          <a:endParaRPr lang="es-ES"/>
        </a:p>
      </dgm:t>
    </dgm:pt>
    <dgm:pt modelId="{3BC96CA7-CB1F-4475-9A54-CD25CD24FB0B}" type="sibTrans" cxnId="{86A9E898-3245-49CE-A667-55776F352B6C}">
      <dgm:prSet/>
      <dgm:spPr/>
      <dgm:t>
        <a:bodyPr/>
        <a:lstStyle/>
        <a:p>
          <a:endParaRPr lang="es-ES"/>
        </a:p>
      </dgm:t>
    </dgm:pt>
    <dgm:pt modelId="{7D074CAC-3C44-46FF-8E5D-70C8BDA35611}" type="pres">
      <dgm:prSet presAssocID="{4A77B2CA-C8C6-4580-B470-FC79E92BBF34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AF391EA-6AFB-460A-8605-8236E6A1FC56}" type="pres">
      <dgm:prSet presAssocID="{4A77B2CA-C8C6-4580-B470-FC79E92BBF34}" presName="matrix" presStyleCnt="0"/>
      <dgm:spPr/>
    </dgm:pt>
    <dgm:pt modelId="{3D7208A4-C5CF-4F62-BC6D-C7FA1C050C04}" type="pres">
      <dgm:prSet presAssocID="{4A77B2CA-C8C6-4580-B470-FC79E92BBF34}" presName="tile1" presStyleLbl="node1" presStyleIdx="0" presStyleCnt="4" custLinFactNeighborX="-24165" custLinFactNeighborY="-4566"/>
      <dgm:spPr/>
      <dgm:t>
        <a:bodyPr/>
        <a:lstStyle/>
        <a:p>
          <a:endParaRPr lang="es-ES"/>
        </a:p>
      </dgm:t>
    </dgm:pt>
    <dgm:pt modelId="{8CD9CA43-B6E6-4C3A-8271-9EFA74B00564}" type="pres">
      <dgm:prSet presAssocID="{4A77B2CA-C8C6-4580-B470-FC79E92BBF34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1F244BC-1A00-4138-B2F7-10FE59B1ECFB}" type="pres">
      <dgm:prSet presAssocID="{4A77B2CA-C8C6-4580-B470-FC79E92BBF34}" presName="tile2" presStyleLbl="node1" presStyleIdx="1" presStyleCnt="4"/>
      <dgm:spPr/>
      <dgm:t>
        <a:bodyPr/>
        <a:lstStyle/>
        <a:p>
          <a:endParaRPr lang="es-ES"/>
        </a:p>
      </dgm:t>
    </dgm:pt>
    <dgm:pt modelId="{1DCC108F-45D5-4C55-BF54-3C49E4B5E266}" type="pres">
      <dgm:prSet presAssocID="{4A77B2CA-C8C6-4580-B470-FC79E92BBF34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CB6E911-3E2E-4090-9243-0D57F4F91624}" type="pres">
      <dgm:prSet presAssocID="{4A77B2CA-C8C6-4580-B470-FC79E92BBF34}" presName="tile3" presStyleLbl="node1" presStyleIdx="2" presStyleCnt="4"/>
      <dgm:spPr/>
      <dgm:t>
        <a:bodyPr/>
        <a:lstStyle/>
        <a:p>
          <a:endParaRPr lang="es-ES"/>
        </a:p>
      </dgm:t>
    </dgm:pt>
    <dgm:pt modelId="{D9D4EDF7-280B-4F69-8F84-6B5848823EAB}" type="pres">
      <dgm:prSet presAssocID="{4A77B2CA-C8C6-4580-B470-FC79E92BBF34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0A70F82-DCEB-48FC-B2DA-70DDBE1110B1}" type="pres">
      <dgm:prSet presAssocID="{4A77B2CA-C8C6-4580-B470-FC79E92BBF34}" presName="tile4" presStyleLbl="node1" presStyleIdx="3" presStyleCnt="4"/>
      <dgm:spPr/>
      <dgm:t>
        <a:bodyPr/>
        <a:lstStyle/>
        <a:p>
          <a:endParaRPr lang="es-ES"/>
        </a:p>
      </dgm:t>
    </dgm:pt>
    <dgm:pt modelId="{BD24CFDB-C124-45F9-8A68-6CA8329CB594}" type="pres">
      <dgm:prSet presAssocID="{4A77B2CA-C8C6-4580-B470-FC79E92BBF34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B38701C-0C39-417D-86B2-8904B532F319}" type="pres">
      <dgm:prSet presAssocID="{4A77B2CA-C8C6-4580-B470-FC79E92BBF34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</dgm:ptLst>
  <dgm:cxnLst>
    <dgm:cxn modelId="{212A6DBF-FE1D-49C9-945A-49E802C82903}" type="presOf" srcId="{423955D2-54A9-4F7E-9514-E96AE17C9389}" destId="{80A70F82-DCEB-48FC-B2DA-70DDBE1110B1}" srcOrd="0" destOrd="0" presId="urn:microsoft.com/office/officeart/2005/8/layout/matrix1"/>
    <dgm:cxn modelId="{E56526B3-C614-44F3-A82F-9F51781B4573}" srcId="{4A77B2CA-C8C6-4580-B470-FC79E92BBF34}" destId="{D257CEB4-AD81-4447-9C57-EC2988B27769}" srcOrd="0" destOrd="0" parTransId="{9BB2EF22-8D1C-497F-9D4D-12391E344C3C}" sibTransId="{524CEDE6-F01C-4B16-BF69-01885770E48C}"/>
    <dgm:cxn modelId="{0CB51A4E-192A-4239-8DD0-453BD54BFF64}" type="presOf" srcId="{E20EDBD9-8BC1-4C57-A326-C3D119736B8B}" destId="{ECB6E911-3E2E-4090-9243-0D57F4F91624}" srcOrd="0" destOrd="0" presId="urn:microsoft.com/office/officeart/2005/8/layout/matrix1"/>
    <dgm:cxn modelId="{730C6330-93C3-40D5-94D2-EBC906AB19AB}" type="presOf" srcId="{E20EDBD9-8BC1-4C57-A326-C3D119736B8B}" destId="{D9D4EDF7-280B-4F69-8F84-6B5848823EAB}" srcOrd="1" destOrd="0" presId="urn:microsoft.com/office/officeart/2005/8/layout/matrix1"/>
    <dgm:cxn modelId="{B277FE86-A13D-4B23-9DE5-D3693CD8BBD8}" type="presOf" srcId="{FE613B6A-E0D3-4776-9C72-CD1C5E22D392}" destId="{3D7208A4-C5CF-4F62-BC6D-C7FA1C050C04}" srcOrd="0" destOrd="0" presId="urn:microsoft.com/office/officeart/2005/8/layout/matrix1"/>
    <dgm:cxn modelId="{C35C3516-6897-4532-870E-0D913989F8D8}" type="presOf" srcId="{277490C1-0E7E-43A7-A87E-58431573F1DD}" destId="{11F244BC-1A00-4138-B2F7-10FE59B1ECFB}" srcOrd="0" destOrd="0" presId="urn:microsoft.com/office/officeart/2005/8/layout/matrix1"/>
    <dgm:cxn modelId="{616344BC-6443-43DF-B495-B6D3C246588D}" type="presOf" srcId="{277490C1-0E7E-43A7-A87E-58431573F1DD}" destId="{1DCC108F-45D5-4C55-BF54-3C49E4B5E266}" srcOrd="1" destOrd="0" presId="urn:microsoft.com/office/officeart/2005/8/layout/matrix1"/>
    <dgm:cxn modelId="{D4EDF7B9-10EB-4FD9-837D-E0728392E148}" type="presOf" srcId="{D257CEB4-AD81-4447-9C57-EC2988B27769}" destId="{FB38701C-0C39-417D-86B2-8904B532F319}" srcOrd="0" destOrd="0" presId="urn:microsoft.com/office/officeart/2005/8/layout/matrix1"/>
    <dgm:cxn modelId="{B430C5F6-96BD-4257-8708-71EE811A2A8D}" type="presOf" srcId="{423955D2-54A9-4F7E-9514-E96AE17C9389}" destId="{BD24CFDB-C124-45F9-8A68-6CA8329CB594}" srcOrd="1" destOrd="0" presId="urn:microsoft.com/office/officeart/2005/8/layout/matrix1"/>
    <dgm:cxn modelId="{86A9E898-3245-49CE-A667-55776F352B6C}" srcId="{D257CEB4-AD81-4447-9C57-EC2988B27769}" destId="{423955D2-54A9-4F7E-9514-E96AE17C9389}" srcOrd="3" destOrd="0" parTransId="{D1BBA78A-72CD-406F-9056-FF708D968E24}" sibTransId="{3BC96CA7-CB1F-4475-9A54-CD25CD24FB0B}"/>
    <dgm:cxn modelId="{BEA171B5-E5CE-4BC1-BF95-14E6351E494F}" srcId="{D257CEB4-AD81-4447-9C57-EC2988B27769}" destId="{FE613B6A-E0D3-4776-9C72-CD1C5E22D392}" srcOrd="0" destOrd="0" parTransId="{BB399562-3856-40C3-BAB0-73747AA93583}" sibTransId="{3C0ADD5B-CF1F-4A04-8286-69DA90D1E270}"/>
    <dgm:cxn modelId="{D93C8F83-870F-4164-8533-D88E136D4023}" srcId="{D257CEB4-AD81-4447-9C57-EC2988B27769}" destId="{277490C1-0E7E-43A7-A87E-58431573F1DD}" srcOrd="1" destOrd="0" parTransId="{6A2B2090-C8C0-4FE5-BECA-3022CEE5228B}" sibTransId="{155ECCA8-485A-443D-8850-0852C9F9BA0B}"/>
    <dgm:cxn modelId="{AD79D2B9-BECB-4A03-BC59-7B89F812711E}" type="presOf" srcId="{4A77B2CA-C8C6-4580-B470-FC79E92BBF34}" destId="{7D074CAC-3C44-46FF-8E5D-70C8BDA35611}" srcOrd="0" destOrd="0" presId="urn:microsoft.com/office/officeart/2005/8/layout/matrix1"/>
    <dgm:cxn modelId="{96803156-375F-425D-ACA1-B56306461366}" srcId="{D257CEB4-AD81-4447-9C57-EC2988B27769}" destId="{E20EDBD9-8BC1-4C57-A326-C3D119736B8B}" srcOrd="2" destOrd="0" parTransId="{F521E7E2-C1DA-40BA-B3AB-A98C0CB0A1B6}" sibTransId="{3C304F8A-767A-4EE1-96AD-D260E61EDF1A}"/>
    <dgm:cxn modelId="{808295EB-0334-4598-BAF4-2664C50B7F79}" type="presOf" srcId="{FE613B6A-E0D3-4776-9C72-CD1C5E22D392}" destId="{8CD9CA43-B6E6-4C3A-8271-9EFA74B00564}" srcOrd="1" destOrd="0" presId="urn:microsoft.com/office/officeart/2005/8/layout/matrix1"/>
    <dgm:cxn modelId="{D02DB6DC-7ABB-4E0E-B2C9-A8CCCCAA27EE}" type="presParOf" srcId="{7D074CAC-3C44-46FF-8E5D-70C8BDA35611}" destId="{EAF391EA-6AFB-460A-8605-8236E6A1FC56}" srcOrd="0" destOrd="0" presId="urn:microsoft.com/office/officeart/2005/8/layout/matrix1"/>
    <dgm:cxn modelId="{0A760BAE-D5AC-434B-9ACB-1F20C2814BC8}" type="presParOf" srcId="{EAF391EA-6AFB-460A-8605-8236E6A1FC56}" destId="{3D7208A4-C5CF-4F62-BC6D-C7FA1C050C04}" srcOrd="0" destOrd="0" presId="urn:microsoft.com/office/officeart/2005/8/layout/matrix1"/>
    <dgm:cxn modelId="{49147619-B690-417D-9E49-B5A11859114F}" type="presParOf" srcId="{EAF391EA-6AFB-460A-8605-8236E6A1FC56}" destId="{8CD9CA43-B6E6-4C3A-8271-9EFA74B00564}" srcOrd="1" destOrd="0" presId="urn:microsoft.com/office/officeart/2005/8/layout/matrix1"/>
    <dgm:cxn modelId="{5789CEA7-C36A-4C7D-990E-E3D2FE3358FC}" type="presParOf" srcId="{EAF391EA-6AFB-460A-8605-8236E6A1FC56}" destId="{11F244BC-1A00-4138-B2F7-10FE59B1ECFB}" srcOrd="2" destOrd="0" presId="urn:microsoft.com/office/officeart/2005/8/layout/matrix1"/>
    <dgm:cxn modelId="{E1CCA46E-8395-4E5C-85A8-357BE660C0EF}" type="presParOf" srcId="{EAF391EA-6AFB-460A-8605-8236E6A1FC56}" destId="{1DCC108F-45D5-4C55-BF54-3C49E4B5E266}" srcOrd="3" destOrd="0" presId="urn:microsoft.com/office/officeart/2005/8/layout/matrix1"/>
    <dgm:cxn modelId="{5EA6F5CF-D5EE-4207-A61F-A319A84A33F6}" type="presParOf" srcId="{EAF391EA-6AFB-460A-8605-8236E6A1FC56}" destId="{ECB6E911-3E2E-4090-9243-0D57F4F91624}" srcOrd="4" destOrd="0" presId="urn:microsoft.com/office/officeart/2005/8/layout/matrix1"/>
    <dgm:cxn modelId="{E6FBC433-D0F3-473B-9146-B8FC3C279D03}" type="presParOf" srcId="{EAF391EA-6AFB-460A-8605-8236E6A1FC56}" destId="{D9D4EDF7-280B-4F69-8F84-6B5848823EAB}" srcOrd="5" destOrd="0" presId="urn:microsoft.com/office/officeart/2005/8/layout/matrix1"/>
    <dgm:cxn modelId="{2616D0C6-F02D-49DA-8657-0BF7BBD8054D}" type="presParOf" srcId="{EAF391EA-6AFB-460A-8605-8236E6A1FC56}" destId="{80A70F82-DCEB-48FC-B2DA-70DDBE1110B1}" srcOrd="6" destOrd="0" presId="urn:microsoft.com/office/officeart/2005/8/layout/matrix1"/>
    <dgm:cxn modelId="{DA48D79E-E487-45C0-A183-7451A5CA495D}" type="presParOf" srcId="{EAF391EA-6AFB-460A-8605-8236E6A1FC56}" destId="{BD24CFDB-C124-45F9-8A68-6CA8329CB594}" srcOrd="7" destOrd="0" presId="urn:microsoft.com/office/officeart/2005/8/layout/matrix1"/>
    <dgm:cxn modelId="{15451501-BED3-4E51-8E5B-18AA7296F7F9}" type="presParOf" srcId="{7D074CAC-3C44-46FF-8E5D-70C8BDA35611}" destId="{FB38701C-0C39-417D-86B2-8904B532F31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F091BE5-4139-4EC6-895E-991AA256EBDE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AR"/>
        </a:p>
      </dgm:t>
    </dgm:pt>
    <dgm:pt modelId="{1D06B99A-F100-43AE-9BA3-C61037E78727}">
      <dgm:prSet phldrT="[Texto]" custT="1"/>
      <dgm:spPr/>
      <dgm:t>
        <a:bodyPr/>
        <a:lstStyle/>
        <a:p>
          <a:r>
            <a:rPr lang="es-AR" sz="3200" dirty="0" smtClean="0"/>
            <a:t>Programas deportivos</a:t>
          </a:r>
          <a:endParaRPr lang="es-AR" sz="3200" dirty="0"/>
        </a:p>
      </dgm:t>
    </dgm:pt>
    <dgm:pt modelId="{72A82FD9-ABB4-4350-8A40-9BA0D1494FA0}" type="parTrans" cxnId="{F79174F8-7815-40B5-938A-4B69CEA1610B}">
      <dgm:prSet/>
      <dgm:spPr/>
      <dgm:t>
        <a:bodyPr/>
        <a:lstStyle/>
        <a:p>
          <a:endParaRPr lang="es-AR"/>
        </a:p>
      </dgm:t>
    </dgm:pt>
    <dgm:pt modelId="{A7B3B87B-B2BE-434C-B4CE-988F7D415D30}" type="sibTrans" cxnId="{F79174F8-7815-40B5-938A-4B69CEA1610B}">
      <dgm:prSet/>
      <dgm:spPr/>
      <dgm:t>
        <a:bodyPr/>
        <a:lstStyle/>
        <a:p>
          <a:endParaRPr lang="es-AR"/>
        </a:p>
      </dgm:t>
    </dgm:pt>
    <dgm:pt modelId="{28D5A1E5-7932-4614-81B1-47F917D04F21}">
      <dgm:prSet phldrT="[Texto]" custT="1"/>
      <dgm:spPr/>
      <dgm:t>
        <a:bodyPr/>
        <a:lstStyle/>
        <a:p>
          <a:r>
            <a:rPr lang="es-AR" sz="3600" dirty="0" smtClean="0"/>
            <a:t>Difusión</a:t>
          </a:r>
          <a:endParaRPr lang="es-AR" sz="3600" dirty="0"/>
        </a:p>
      </dgm:t>
    </dgm:pt>
    <dgm:pt modelId="{C66895D2-F898-42C4-BDAA-D33C5E0D72C9}" type="parTrans" cxnId="{38D904CC-DCB7-44E8-BB09-A5EA4F8127D3}">
      <dgm:prSet/>
      <dgm:spPr/>
      <dgm:t>
        <a:bodyPr/>
        <a:lstStyle/>
        <a:p>
          <a:endParaRPr lang="es-AR"/>
        </a:p>
      </dgm:t>
    </dgm:pt>
    <dgm:pt modelId="{EBA467A2-922B-41F8-AD89-EC4DF4C07429}" type="sibTrans" cxnId="{38D904CC-DCB7-44E8-BB09-A5EA4F8127D3}">
      <dgm:prSet/>
      <dgm:spPr/>
      <dgm:t>
        <a:bodyPr/>
        <a:lstStyle/>
        <a:p>
          <a:endParaRPr lang="es-AR"/>
        </a:p>
      </dgm:t>
    </dgm:pt>
    <dgm:pt modelId="{365F27C9-BAAE-424F-BE05-7BE2C19F017D}">
      <dgm:prSet phldrT="[Texto]" custT="1"/>
      <dgm:spPr/>
      <dgm:t>
        <a:bodyPr/>
        <a:lstStyle/>
        <a:p>
          <a:r>
            <a:rPr lang="es-AR" sz="2400" dirty="0" smtClean="0"/>
            <a:t>Piezas publicitarias </a:t>
          </a:r>
          <a:endParaRPr lang="es-AR" sz="2400" dirty="0"/>
        </a:p>
      </dgm:t>
    </dgm:pt>
    <dgm:pt modelId="{474E6C4A-6BB0-4E27-958E-F16E7D679006}" type="parTrans" cxnId="{C05117A8-13F2-49D4-988C-D769253C1FB1}">
      <dgm:prSet/>
      <dgm:spPr/>
      <dgm:t>
        <a:bodyPr/>
        <a:lstStyle/>
        <a:p>
          <a:endParaRPr lang="es-AR"/>
        </a:p>
      </dgm:t>
    </dgm:pt>
    <dgm:pt modelId="{F909D911-B1F2-43F0-B46A-98ACF49CAF79}" type="sibTrans" cxnId="{C05117A8-13F2-49D4-988C-D769253C1FB1}">
      <dgm:prSet/>
      <dgm:spPr/>
      <dgm:t>
        <a:bodyPr/>
        <a:lstStyle/>
        <a:p>
          <a:endParaRPr lang="es-AR"/>
        </a:p>
      </dgm:t>
    </dgm:pt>
    <dgm:pt modelId="{F94FAFEC-92B8-41F0-A887-3E0B100919C6}">
      <dgm:prSet phldrT="[Texto]" custT="1"/>
      <dgm:spPr/>
      <dgm:t>
        <a:bodyPr/>
        <a:lstStyle/>
        <a:p>
          <a:r>
            <a:rPr lang="es-AR" sz="2400" dirty="0" smtClean="0"/>
            <a:t>Equipos de trabajo </a:t>
          </a:r>
          <a:endParaRPr lang="es-AR" sz="2400" dirty="0"/>
        </a:p>
      </dgm:t>
    </dgm:pt>
    <dgm:pt modelId="{850AB510-1E47-40B6-B8C9-1700254C2276}" type="parTrans" cxnId="{042E8268-6F42-4BF6-81DF-8A8A92DF7B6E}">
      <dgm:prSet/>
      <dgm:spPr/>
      <dgm:t>
        <a:bodyPr/>
        <a:lstStyle/>
        <a:p>
          <a:endParaRPr lang="es-AR"/>
        </a:p>
      </dgm:t>
    </dgm:pt>
    <dgm:pt modelId="{A6D0B689-7D15-4831-AA56-4F35191D2501}" type="sibTrans" cxnId="{042E8268-6F42-4BF6-81DF-8A8A92DF7B6E}">
      <dgm:prSet/>
      <dgm:spPr/>
      <dgm:t>
        <a:bodyPr/>
        <a:lstStyle/>
        <a:p>
          <a:endParaRPr lang="es-AR"/>
        </a:p>
      </dgm:t>
    </dgm:pt>
    <dgm:pt modelId="{EED3F2D1-EE31-4F75-B783-C053E6E281DE}">
      <dgm:prSet phldrT="[Texto]" custT="1"/>
      <dgm:spPr/>
      <dgm:t>
        <a:bodyPr/>
        <a:lstStyle/>
        <a:p>
          <a:r>
            <a:rPr lang="es-AR" sz="2400" dirty="0" smtClean="0"/>
            <a:t>Impacto</a:t>
          </a:r>
          <a:r>
            <a:rPr lang="es-AR" sz="2000" dirty="0" smtClean="0"/>
            <a:t> </a:t>
          </a:r>
          <a:endParaRPr lang="es-AR" sz="2000" dirty="0"/>
        </a:p>
      </dgm:t>
    </dgm:pt>
    <dgm:pt modelId="{25933789-9B0A-45A0-A648-2F47B2EA6B90}" type="parTrans" cxnId="{2C6EF097-01C5-463D-95A9-336ECF529204}">
      <dgm:prSet/>
      <dgm:spPr/>
      <dgm:t>
        <a:bodyPr/>
        <a:lstStyle/>
        <a:p>
          <a:endParaRPr lang="es-AR"/>
        </a:p>
      </dgm:t>
    </dgm:pt>
    <dgm:pt modelId="{C7CBC396-6198-47D7-9151-8A036EE8E967}" type="sibTrans" cxnId="{2C6EF097-01C5-463D-95A9-336ECF529204}">
      <dgm:prSet/>
      <dgm:spPr/>
      <dgm:t>
        <a:bodyPr/>
        <a:lstStyle/>
        <a:p>
          <a:endParaRPr lang="es-AR"/>
        </a:p>
      </dgm:t>
    </dgm:pt>
    <dgm:pt modelId="{D9FC929A-EBAA-4356-A9BD-ED0C2133B3FB}" type="pres">
      <dgm:prSet presAssocID="{FF091BE5-4139-4EC6-895E-991AA256EBD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AR"/>
        </a:p>
      </dgm:t>
    </dgm:pt>
    <dgm:pt modelId="{43D3ECCD-8611-486C-B5D1-2897E5DDB302}" type="pres">
      <dgm:prSet presAssocID="{1D06B99A-F100-43AE-9BA3-C61037E78727}" presName="composite" presStyleCnt="0"/>
      <dgm:spPr/>
    </dgm:pt>
    <dgm:pt modelId="{5AB524A6-E051-441B-8673-879AE6889599}" type="pres">
      <dgm:prSet presAssocID="{1D06B99A-F100-43AE-9BA3-C61037E78727}" presName="bentUpArrow1" presStyleLbl="alignImgPlace1" presStyleIdx="0" presStyleCnt="4" custScaleX="76280" custLinFactX="-10716" custLinFactNeighborX="-100000" custLinFactNeighborY="44374"/>
      <dgm:spPr>
        <a:solidFill>
          <a:srgbClr val="FFC000"/>
        </a:solidFill>
      </dgm:spPr>
    </dgm:pt>
    <dgm:pt modelId="{4EE1CD31-BFC2-4949-B1FE-543E054E9F66}" type="pres">
      <dgm:prSet presAssocID="{1D06B99A-F100-43AE-9BA3-C61037E78727}" presName="ParentText" presStyleLbl="node1" presStyleIdx="0" presStyleCnt="5" custScaleX="210344" custScaleY="138737" custLinFactNeighborX="-77063" custLinFactNeighborY="19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2ED8A8BB-FE10-4931-8A6E-7A559C74A2D5}" type="pres">
      <dgm:prSet presAssocID="{1D06B99A-F100-43AE-9BA3-C61037E78727}" presName="Child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BA5D9A6B-CF29-466F-90B2-A432FF07CFD6}" type="pres">
      <dgm:prSet presAssocID="{A7B3B87B-B2BE-434C-B4CE-988F7D415D30}" presName="sibTrans" presStyleCnt="0"/>
      <dgm:spPr/>
    </dgm:pt>
    <dgm:pt modelId="{AE8C7A1E-1588-4CBE-B451-5AFFA7A00D53}" type="pres">
      <dgm:prSet presAssocID="{28D5A1E5-7932-4614-81B1-47F917D04F21}" presName="composite" presStyleCnt="0"/>
      <dgm:spPr/>
    </dgm:pt>
    <dgm:pt modelId="{F2CFE5B3-30C3-4AE2-AAB1-ABA11349BB90}" type="pres">
      <dgm:prSet presAssocID="{28D5A1E5-7932-4614-81B1-47F917D04F21}" presName="bentUpArrow1" presStyleLbl="alignImgPlace1" presStyleIdx="1" presStyleCnt="4" custScaleX="63504" custScaleY="52334" custLinFactX="-57796" custLinFactNeighborX="-100000" custLinFactNeighborY="22562"/>
      <dgm:spPr>
        <a:solidFill>
          <a:srgbClr val="FFC000"/>
        </a:solidFill>
      </dgm:spPr>
    </dgm:pt>
    <dgm:pt modelId="{3AFB1A91-C09D-4D0C-8DF4-3E9AC62D81AA}" type="pres">
      <dgm:prSet presAssocID="{28D5A1E5-7932-4614-81B1-47F917D04F21}" presName="ParentText" presStyleLbl="node1" presStyleIdx="1" presStyleCnt="5" custScaleX="168508" custScaleY="76456" custLinFactNeighborX="-57863" custLinFactNeighborY="388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29D64D24-1920-495D-8CCC-11E92BDE276D}" type="pres">
      <dgm:prSet presAssocID="{28D5A1E5-7932-4614-81B1-47F917D04F21}" presName="Child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AD6CC330-6529-405C-B62A-D35DE70DA10C}" type="pres">
      <dgm:prSet presAssocID="{EBA467A2-922B-41F8-AD89-EC4DF4C07429}" presName="sibTrans" presStyleCnt="0"/>
      <dgm:spPr/>
    </dgm:pt>
    <dgm:pt modelId="{F1CEFA30-0109-4025-860B-6AF4A51515A3}" type="pres">
      <dgm:prSet presAssocID="{365F27C9-BAAE-424F-BE05-7BE2C19F017D}" presName="composite" presStyleCnt="0"/>
      <dgm:spPr/>
    </dgm:pt>
    <dgm:pt modelId="{E91D7F75-2E63-4E03-AC5C-CCF17C52618E}" type="pres">
      <dgm:prSet presAssocID="{365F27C9-BAAE-424F-BE05-7BE2C19F017D}" presName="bentUpArrow1" presStyleLbl="alignImgPlace1" presStyleIdx="2" presStyleCnt="4" custAng="16200000" custFlipVert="1" custScaleX="50043" custScaleY="235715" custLinFactX="4047" custLinFactNeighborX="100000" custLinFactNeighborY="-88032"/>
      <dgm:spPr>
        <a:solidFill>
          <a:schemeClr val="accent2"/>
        </a:solidFill>
      </dgm:spPr>
    </dgm:pt>
    <dgm:pt modelId="{9E7D1853-B239-46CB-9A58-207A5067E411}" type="pres">
      <dgm:prSet presAssocID="{365F27C9-BAAE-424F-BE05-7BE2C19F017D}" presName="ParentText" presStyleLbl="node1" presStyleIdx="2" presStyleCnt="5" custScaleX="185788" custScaleY="107434" custLinFactX="-6322" custLinFactNeighborX="-100000" custLinFactNeighborY="4232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E9A14C90-9ACC-438F-B63A-99B5E8FAB005}" type="pres">
      <dgm:prSet presAssocID="{365F27C9-BAAE-424F-BE05-7BE2C19F017D}" presName="Child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44B9FEDB-A978-487E-A855-34FBF71175BD}" type="pres">
      <dgm:prSet presAssocID="{F909D911-B1F2-43F0-B46A-98ACF49CAF79}" presName="sibTrans" presStyleCnt="0"/>
      <dgm:spPr/>
    </dgm:pt>
    <dgm:pt modelId="{F6842142-FA29-480A-BDBA-81C7F360B856}" type="pres">
      <dgm:prSet presAssocID="{F94FAFEC-92B8-41F0-A887-3E0B100919C6}" presName="composite" presStyleCnt="0"/>
      <dgm:spPr/>
    </dgm:pt>
    <dgm:pt modelId="{D521766E-36B5-4FF8-BBD0-C5012DD41033}" type="pres">
      <dgm:prSet presAssocID="{F94FAFEC-92B8-41F0-A887-3E0B100919C6}" presName="bentUpArrow1" presStyleLbl="alignImgPlace1" presStyleIdx="3" presStyleCnt="4" custScaleX="108436" custScaleY="84877" custLinFactNeighborX="-80107" custLinFactNeighborY="-89919"/>
      <dgm:spPr>
        <a:solidFill>
          <a:schemeClr val="accent2"/>
        </a:solidFill>
      </dgm:spPr>
    </dgm:pt>
    <dgm:pt modelId="{F210204F-8D14-476C-97D2-ADA477794581}" type="pres">
      <dgm:prSet presAssocID="{F94FAFEC-92B8-41F0-A887-3E0B100919C6}" presName="ParentText" presStyleLbl="node1" presStyleIdx="3" presStyleCnt="5" custScaleX="170176" custLinFactNeighborX="-22484" custLinFactNeighborY="-7426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044DC14E-18F0-4D52-949F-78006F0DB6C8}" type="pres">
      <dgm:prSet presAssocID="{F94FAFEC-92B8-41F0-A887-3E0B100919C6}" presName="ChildText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0667AADC-92FD-4EC9-B361-089048822C95}" type="pres">
      <dgm:prSet presAssocID="{A6D0B689-7D15-4831-AA56-4F35191D2501}" presName="sibTrans" presStyleCnt="0"/>
      <dgm:spPr/>
    </dgm:pt>
    <dgm:pt modelId="{9CAF774F-F273-4DF4-BEF8-E28203010519}" type="pres">
      <dgm:prSet presAssocID="{EED3F2D1-EE31-4F75-B783-C053E6E281DE}" presName="composite" presStyleCnt="0"/>
      <dgm:spPr/>
    </dgm:pt>
    <dgm:pt modelId="{9EB82C20-3273-4C97-B369-2F07C4BEE7A3}" type="pres">
      <dgm:prSet presAssocID="{EED3F2D1-EE31-4F75-B783-C053E6E281DE}" presName="ParentText" presStyleLbl="node1" presStyleIdx="4" presStyleCnt="5" custScaleX="132952" custLinFactNeighborX="-40602" custLinFactNeighborY="-6716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A8B4D819-A454-4925-A031-AD114AACB8BD}" type="presOf" srcId="{365F27C9-BAAE-424F-BE05-7BE2C19F017D}" destId="{9E7D1853-B239-46CB-9A58-207A5067E411}" srcOrd="0" destOrd="0" presId="urn:microsoft.com/office/officeart/2005/8/layout/StepDownProcess"/>
    <dgm:cxn modelId="{E84E52A7-D37A-4557-9D9C-BAAF8D694862}" type="presOf" srcId="{FF091BE5-4139-4EC6-895E-991AA256EBDE}" destId="{D9FC929A-EBAA-4356-A9BD-ED0C2133B3FB}" srcOrd="0" destOrd="0" presId="urn:microsoft.com/office/officeart/2005/8/layout/StepDownProcess"/>
    <dgm:cxn modelId="{5536CCC4-5045-4FFD-9D77-38C9DCFF96DC}" type="presOf" srcId="{28D5A1E5-7932-4614-81B1-47F917D04F21}" destId="{3AFB1A91-C09D-4D0C-8DF4-3E9AC62D81AA}" srcOrd="0" destOrd="0" presId="urn:microsoft.com/office/officeart/2005/8/layout/StepDownProcess"/>
    <dgm:cxn modelId="{38D904CC-DCB7-44E8-BB09-A5EA4F8127D3}" srcId="{FF091BE5-4139-4EC6-895E-991AA256EBDE}" destId="{28D5A1E5-7932-4614-81B1-47F917D04F21}" srcOrd="1" destOrd="0" parTransId="{C66895D2-F898-42C4-BDAA-D33C5E0D72C9}" sibTransId="{EBA467A2-922B-41F8-AD89-EC4DF4C07429}"/>
    <dgm:cxn modelId="{2C6EF097-01C5-463D-95A9-336ECF529204}" srcId="{FF091BE5-4139-4EC6-895E-991AA256EBDE}" destId="{EED3F2D1-EE31-4F75-B783-C053E6E281DE}" srcOrd="4" destOrd="0" parTransId="{25933789-9B0A-45A0-A648-2F47B2EA6B90}" sibTransId="{C7CBC396-6198-47D7-9151-8A036EE8E967}"/>
    <dgm:cxn modelId="{1E26693E-0223-417A-B1DE-08942A383FDC}" type="presOf" srcId="{F94FAFEC-92B8-41F0-A887-3E0B100919C6}" destId="{F210204F-8D14-476C-97D2-ADA477794581}" srcOrd="0" destOrd="0" presId="urn:microsoft.com/office/officeart/2005/8/layout/StepDownProcess"/>
    <dgm:cxn modelId="{C05117A8-13F2-49D4-988C-D769253C1FB1}" srcId="{FF091BE5-4139-4EC6-895E-991AA256EBDE}" destId="{365F27C9-BAAE-424F-BE05-7BE2C19F017D}" srcOrd="2" destOrd="0" parTransId="{474E6C4A-6BB0-4E27-958E-F16E7D679006}" sibTransId="{F909D911-B1F2-43F0-B46A-98ACF49CAF79}"/>
    <dgm:cxn modelId="{001E3945-0B5B-42C6-8CA3-20B523DE4718}" type="presOf" srcId="{EED3F2D1-EE31-4F75-B783-C053E6E281DE}" destId="{9EB82C20-3273-4C97-B369-2F07C4BEE7A3}" srcOrd="0" destOrd="0" presId="urn:microsoft.com/office/officeart/2005/8/layout/StepDownProcess"/>
    <dgm:cxn modelId="{2C704BAF-DF30-4324-8AC8-471BD4F7A936}" type="presOf" srcId="{1D06B99A-F100-43AE-9BA3-C61037E78727}" destId="{4EE1CD31-BFC2-4949-B1FE-543E054E9F66}" srcOrd="0" destOrd="0" presId="urn:microsoft.com/office/officeart/2005/8/layout/StepDownProcess"/>
    <dgm:cxn modelId="{F79174F8-7815-40B5-938A-4B69CEA1610B}" srcId="{FF091BE5-4139-4EC6-895E-991AA256EBDE}" destId="{1D06B99A-F100-43AE-9BA3-C61037E78727}" srcOrd="0" destOrd="0" parTransId="{72A82FD9-ABB4-4350-8A40-9BA0D1494FA0}" sibTransId="{A7B3B87B-B2BE-434C-B4CE-988F7D415D30}"/>
    <dgm:cxn modelId="{042E8268-6F42-4BF6-81DF-8A8A92DF7B6E}" srcId="{FF091BE5-4139-4EC6-895E-991AA256EBDE}" destId="{F94FAFEC-92B8-41F0-A887-3E0B100919C6}" srcOrd="3" destOrd="0" parTransId="{850AB510-1E47-40B6-B8C9-1700254C2276}" sibTransId="{A6D0B689-7D15-4831-AA56-4F35191D2501}"/>
    <dgm:cxn modelId="{94223D80-319F-4B70-B8BF-8E4FB785C5CA}" type="presParOf" srcId="{D9FC929A-EBAA-4356-A9BD-ED0C2133B3FB}" destId="{43D3ECCD-8611-486C-B5D1-2897E5DDB302}" srcOrd="0" destOrd="0" presId="urn:microsoft.com/office/officeart/2005/8/layout/StepDownProcess"/>
    <dgm:cxn modelId="{BE3B092D-A4AD-4AFE-A73B-339DA7D64AED}" type="presParOf" srcId="{43D3ECCD-8611-486C-B5D1-2897E5DDB302}" destId="{5AB524A6-E051-441B-8673-879AE6889599}" srcOrd="0" destOrd="0" presId="urn:microsoft.com/office/officeart/2005/8/layout/StepDownProcess"/>
    <dgm:cxn modelId="{DD5E2556-98BA-4297-BAA5-63E1DE41E278}" type="presParOf" srcId="{43D3ECCD-8611-486C-B5D1-2897E5DDB302}" destId="{4EE1CD31-BFC2-4949-B1FE-543E054E9F66}" srcOrd="1" destOrd="0" presId="urn:microsoft.com/office/officeart/2005/8/layout/StepDownProcess"/>
    <dgm:cxn modelId="{B1452FF1-CAAD-482B-B562-B9CD575CB5D9}" type="presParOf" srcId="{43D3ECCD-8611-486C-B5D1-2897E5DDB302}" destId="{2ED8A8BB-FE10-4931-8A6E-7A559C74A2D5}" srcOrd="2" destOrd="0" presId="urn:microsoft.com/office/officeart/2005/8/layout/StepDownProcess"/>
    <dgm:cxn modelId="{1177E1A2-6743-44E4-A39F-1E277B8F96F9}" type="presParOf" srcId="{D9FC929A-EBAA-4356-A9BD-ED0C2133B3FB}" destId="{BA5D9A6B-CF29-466F-90B2-A432FF07CFD6}" srcOrd="1" destOrd="0" presId="urn:microsoft.com/office/officeart/2005/8/layout/StepDownProcess"/>
    <dgm:cxn modelId="{1FFD935D-DA3A-4744-B49F-56A8BD3FF8C3}" type="presParOf" srcId="{D9FC929A-EBAA-4356-A9BD-ED0C2133B3FB}" destId="{AE8C7A1E-1588-4CBE-B451-5AFFA7A00D53}" srcOrd="2" destOrd="0" presId="urn:microsoft.com/office/officeart/2005/8/layout/StepDownProcess"/>
    <dgm:cxn modelId="{F9B11F92-24C0-4F2E-BD98-2A49DD228DA1}" type="presParOf" srcId="{AE8C7A1E-1588-4CBE-B451-5AFFA7A00D53}" destId="{F2CFE5B3-30C3-4AE2-AAB1-ABA11349BB90}" srcOrd="0" destOrd="0" presId="urn:microsoft.com/office/officeart/2005/8/layout/StepDownProcess"/>
    <dgm:cxn modelId="{F5B7FB71-3DDD-4039-A3CD-5CEE89AE48A9}" type="presParOf" srcId="{AE8C7A1E-1588-4CBE-B451-5AFFA7A00D53}" destId="{3AFB1A91-C09D-4D0C-8DF4-3E9AC62D81AA}" srcOrd="1" destOrd="0" presId="urn:microsoft.com/office/officeart/2005/8/layout/StepDownProcess"/>
    <dgm:cxn modelId="{07D1D370-7AA4-4BB4-888F-7F11A2AAF2A9}" type="presParOf" srcId="{AE8C7A1E-1588-4CBE-B451-5AFFA7A00D53}" destId="{29D64D24-1920-495D-8CCC-11E92BDE276D}" srcOrd="2" destOrd="0" presId="urn:microsoft.com/office/officeart/2005/8/layout/StepDownProcess"/>
    <dgm:cxn modelId="{DAF4580E-1671-4525-8493-0A2764B11AEC}" type="presParOf" srcId="{D9FC929A-EBAA-4356-A9BD-ED0C2133B3FB}" destId="{AD6CC330-6529-405C-B62A-D35DE70DA10C}" srcOrd="3" destOrd="0" presId="urn:microsoft.com/office/officeart/2005/8/layout/StepDownProcess"/>
    <dgm:cxn modelId="{D45171C1-F2AE-4E5A-B996-B27ECAFEBEE2}" type="presParOf" srcId="{D9FC929A-EBAA-4356-A9BD-ED0C2133B3FB}" destId="{F1CEFA30-0109-4025-860B-6AF4A51515A3}" srcOrd="4" destOrd="0" presId="urn:microsoft.com/office/officeart/2005/8/layout/StepDownProcess"/>
    <dgm:cxn modelId="{2DA88BB2-C57A-4E5F-89E2-96959A0D4327}" type="presParOf" srcId="{F1CEFA30-0109-4025-860B-6AF4A51515A3}" destId="{E91D7F75-2E63-4E03-AC5C-CCF17C52618E}" srcOrd="0" destOrd="0" presId="urn:microsoft.com/office/officeart/2005/8/layout/StepDownProcess"/>
    <dgm:cxn modelId="{7E86381C-54E8-4F81-B9E5-66D2355DCEF7}" type="presParOf" srcId="{F1CEFA30-0109-4025-860B-6AF4A51515A3}" destId="{9E7D1853-B239-46CB-9A58-207A5067E411}" srcOrd="1" destOrd="0" presId="urn:microsoft.com/office/officeart/2005/8/layout/StepDownProcess"/>
    <dgm:cxn modelId="{ECE3A46B-8B48-4925-9DCF-590C64E84B0E}" type="presParOf" srcId="{F1CEFA30-0109-4025-860B-6AF4A51515A3}" destId="{E9A14C90-9ACC-438F-B63A-99B5E8FAB005}" srcOrd="2" destOrd="0" presId="urn:microsoft.com/office/officeart/2005/8/layout/StepDownProcess"/>
    <dgm:cxn modelId="{1835DD13-3E38-4FF8-BA74-E7F8079F535E}" type="presParOf" srcId="{D9FC929A-EBAA-4356-A9BD-ED0C2133B3FB}" destId="{44B9FEDB-A978-487E-A855-34FBF71175BD}" srcOrd="5" destOrd="0" presId="urn:microsoft.com/office/officeart/2005/8/layout/StepDownProcess"/>
    <dgm:cxn modelId="{8318C878-00F6-4640-8949-A11F34A21C14}" type="presParOf" srcId="{D9FC929A-EBAA-4356-A9BD-ED0C2133B3FB}" destId="{F6842142-FA29-480A-BDBA-81C7F360B856}" srcOrd="6" destOrd="0" presId="urn:microsoft.com/office/officeart/2005/8/layout/StepDownProcess"/>
    <dgm:cxn modelId="{09965ABA-0D7E-418B-A9F0-A466FBB0C9E1}" type="presParOf" srcId="{F6842142-FA29-480A-BDBA-81C7F360B856}" destId="{D521766E-36B5-4FF8-BBD0-C5012DD41033}" srcOrd="0" destOrd="0" presId="urn:microsoft.com/office/officeart/2005/8/layout/StepDownProcess"/>
    <dgm:cxn modelId="{286CB137-29FC-4FF4-A61C-59FD32085430}" type="presParOf" srcId="{F6842142-FA29-480A-BDBA-81C7F360B856}" destId="{F210204F-8D14-476C-97D2-ADA477794581}" srcOrd="1" destOrd="0" presId="urn:microsoft.com/office/officeart/2005/8/layout/StepDownProcess"/>
    <dgm:cxn modelId="{7D4E4A1D-BDAB-4A42-9857-FF6B436EEB26}" type="presParOf" srcId="{F6842142-FA29-480A-BDBA-81C7F360B856}" destId="{044DC14E-18F0-4D52-949F-78006F0DB6C8}" srcOrd="2" destOrd="0" presId="urn:microsoft.com/office/officeart/2005/8/layout/StepDownProcess"/>
    <dgm:cxn modelId="{669771D6-0EFB-4BC3-8C13-331893BF152D}" type="presParOf" srcId="{D9FC929A-EBAA-4356-A9BD-ED0C2133B3FB}" destId="{0667AADC-92FD-4EC9-B361-089048822C95}" srcOrd="7" destOrd="0" presId="urn:microsoft.com/office/officeart/2005/8/layout/StepDownProcess"/>
    <dgm:cxn modelId="{E8170C86-4AE7-4A79-AC13-E3F8580F0C8A}" type="presParOf" srcId="{D9FC929A-EBAA-4356-A9BD-ED0C2133B3FB}" destId="{9CAF774F-F273-4DF4-BEF8-E28203010519}" srcOrd="8" destOrd="0" presId="urn:microsoft.com/office/officeart/2005/8/layout/StepDownProcess"/>
    <dgm:cxn modelId="{606CF26A-68DB-4117-B11D-F9BB716292F5}" type="presParOf" srcId="{9CAF774F-F273-4DF4-BEF8-E28203010519}" destId="{9EB82C20-3273-4C97-B369-2F07C4BEE7A3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55F033-0915-4233-9F45-519DCDBF0143}" type="doc">
      <dgm:prSet loTypeId="urn:microsoft.com/office/officeart/2005/8/layout/hierarchy2" loCatId="hierarchy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7466D5DE-348B-4691-8B6A-5E39678794E5}">
      <dgm:prSet phldrT="[Texto]"/>
      <dgm:spPr/>
      <dgm:t>
        <a:bodyPr/>
        <a:lstStyle/>
        <a:p>
          <a:r>
            <a:rPr lang="es-AR" b="1" dirty="0" smtClean="0"/>
            <a:t>Unidades de análisis</a:t>
          </a:r>
          <a:endParaRPr lang="es-ES" dirty="0"/>
        </a:p>
      </dgm:t>
    </dgm:pt>
    <dgm:pt modelId="{4B702F45-C612-436F-983C-93E7770241D9}" type="parTrans" cxnId="{A5C84891-972F-4D63-ADCF-B080E9887D2D}">
      <dgm:prSet/>
      <dgm:spPr/>
      <dgm:t>
        <a:bodyPr/>
        <a:lstStyle/>
        <a:p>
          <a:endParaRPr lang="es-ES"/>
        </a:p>
      </dgm:t>
    </dgm:pt>
    <dgm:pt modelId="{7A6F894C-12D2-4F53-90EB-B67BA9A94122}" type="sibTrans" cxnId="{A5C84891-972F-4D63-ADCF-B080E9887D2D}">
      <dgm:prSet/>
      <dgm:spPr/>
      <dgm:t>
        <a:bodyPr/>
        <a:lstStyle/>
        <a:p>
          <a:endParaRPr lang="es-ES"/>
        </a:p>
      </dgm:t>
    </dgm:pt>
    <dgm:pt modelId="{0DAF2CA6-54AB-4F54-9D32-A5D0A2C4776E}">
      <dgm:prSet phldrT="[Texto]"/>
      <dgm:spPr/>
      <dgm:t>
        <a:bodyPr/>
        <a:lstStyle/>
        <a:p>
          <a:r>
            <a:rPr lang="es-AR" dirty="0" smtClean="0"/>
            <a:t>Jóvenes</a:t>
          </a:r>
          <a:endParaRPr lang="es-ES" dirty="0"/>
        </a:p>
      </dgm:t>
    </dgm:pt>
    <dgm:pt modelId="{9A5D930E-631C-4BD7-803D-25057FD6498E}" type="parTrans" cxnId="{965623D3-0E36-4D29-87BB-BE0A30BBD06F}">
      <dgm:prSet/>
      <dgm:spPr/>
      <dgm:t>
        <a:bodyPr/>
        <a:lstStyle/>
        <a:p>
          <a:endParaRPr lang="es-ES"/>
        </a:p>
      </dgm:t>
    </dgm:pt>
    <dgm:pt modelId="{3EA2885F-3C38-4211-B10B-FDF428297BD8}" type="sibTrans" cxnId="{965623D3-0E36-4D29-87BB-BE0A30BBD06F}">
      <dgm:prSet/>
      <dgm:spPr/>
      <dgm:t>
        <a:bodyPr/>
        <a:lstStyle/>
        <a:p>
          <a:endParaRPr lang="es-ES"/>
        </a:p>
      </dgm:t>
    </dgm:pt>
    <dgm:pt modelId="{EAE7A883-94D5-443A-A957-A2463402DE62}">
      <dgm:prSet phldrT="[Texto]"/>
      <dgm:spPr/>
      <dgm:t>
        <a:bodyPr/>
        <a:lstStyle/>
        <a:p>
          <a:r>
            <a:rPr lang="es-AR" dirty="0" smtClean="0"/>
            <a:t>Equipos de comunicación</a:t>
          </a:r>
          <a:endParaRPr lang="es-ES" dirty="0"/>
        </a:p>
      </dgm:t>
    </dgm:pt>
    <dgm:pt modelId="{AE2CED25-44D9-4232-985A-9C53ECE8F4E8}" type="parTrans" cxnId="{71FAD811-504D-4BCC-9681-16B32260A9A2}">
      <dgm:prSet/>
      <dgm:spPr/>
      <dgm:t>
        <a:bodyPr/>
        <a:lstStyle/>
        <a:p>
          <a:endParaRPr lang="es-ES"/>
        </a:p>
      </dgm:t>
    </dgm:pt>
    <dgm:pt modelId="{B5A87A88-9F35-4AD1-9835-540D430A9B67}" type="sibTrans" cxnId="{71FAD811-504D-4BCC-9681-16B32260A9A2}">
      <dgm:prSet/>
      <dgm:spPr/>
      <dgm:t>
        <a:bodyPr/>
        <a:lstStyle/>
        <a:p>
          <a:endParaRPr lang="es-ES"/>
        </a:p>
      </dgm:t>
    </dgm:pt>
    <dgm:pt modelId="{21F5DACC-7600-4922-BA94-1924AA0CF4B3}">
      <dgm:prSet phldrT="[Texto]"/>
      <dgm:spPr/>
      <dgm:t>
        <a:bodyPr/>
        <a:lstStyle/>
        <a:p>
          <a:r>
            <a:rPr lang="es-AR" dirty="0" smtClean="0"/>
            <a:t>Materiales de comunicación externa</a:t>
          </a:r>
          <a:endParaRPr lang="es-ES" dirty="0"/>
        </a:p>
      </dgm:t>
    </dgm:pt>
    <dgm:pt modelId="{B1974754-BB52-4772-9AA0-09E22A8D3747}" type="parTrans" cxnId="{7557EE8C-AF7C-4FE0-99AF-0D84261972B7}">
      <dgm:prSet/>
      <dgm:spPr/>
      <dgm:t>
        <a:bodyPr/>
        <a:lstStyle/>
        <a:p>
          <a:endParaRPr lang="es-ES"/>
        </a:p>
      </dgm:t>
    </dgm:pt>
    <dgm:pt modelId="{A90A5562-2467-4FBA-8A8D-C482D52F782E}" type="sibTrans" cxnId="{7557EE8C-AF7C-4FE0-99AF-0D84261972B7}">
      <dgm:prSet/>
      <dgm:spPr/>
      <dgm:t>
        <a:bodyPr/>
        <a:lstStyle/>
        <a:p>
          <a:endParaRPr lang="es-ES"/>
        </a:p>
      </dgm:t>
    </dgm:pt>
    <dgm:pt modelId="{5E1581F6-C4A8-4D51-8B7D-7DF5B8D5DDA5}" type="pres">
      <dgm:prSet presAssocID="{5255F033-0915-4233-9F45-519DCDBF014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7A5CFBE6-E1AC-438B-96CC-A47EC191137E}" type="pres">
      <dgm:prSet presAssocID="{7466D5DE-348B-4691-8B6A-5E39678794E5}" presName="root1" presStyleCnt="0"/>
      <dgm:spPr/>
      <dgm:t>
        <a:bodyPr/>
        <a:lstStyle/>
        <a:p>
          <a:endParaRPr lang="es-AR"/>
        </a:p>
      </dgm:t>
    </dgm:pt>
    <dgm:pt modelId="{1A233028-404A-4426-A02D-3F73D9E1DC12}" type="pres">
      <dgm:prSet presAssocID="{7466D5DE-348B-4691-8B6A-5E39678794E5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6AC03025-B673-4985-8371-34D13696DDC1}" type="pres">
      <dgm:prSet presAssocID="{7466D5DE-348B-4691-8B6A-5E39678794E5}" presName="level2hierChild" presStyleCnt="0"/>
      <dgm:spPr/>
      <dgm:t>
        <a:bodyPr/>
        <a:lstStyle/>
        <a:p>
          <a:endParaRPr lang="es-AR"/>
        </a:p>
      </dgm:t>
    </dgm:pt>
    <dgm:pt modelId="{368F7B07-1440-4E65-8649-8825A0C678BF}" type="pres">
      <dgm:prSet presAssocID="{9A5D930E-631C-4BD7-803D-25057FD6498E}" presName="conn2-1" presStyleLbl="parChTrans1D2" presStyleIdx="0" presStyleCnt="3"/>
      <dgm:spPr/>
      <dgm:t>
        <a:bodyPr/>
        <a:lstStyle/>
        <a:p>
          <a:endParaRPr lang="es-AR"/>
        </a:p>
      </dgm:t>
    </dgm:pt>
    <dgm:pt modelId="{0E601C51-A1E2-4A11-8831-8E3E9D261220}" type="pres">
      <dgm:prSet presAssocID="{9A5D930E-631C-4BD7-803D-25057FD6498E}" presName="connTx" presStyleLbl="parChTrans1D2" presStyleIdx="0" presStyleCnt="3"/>
      <dgm:spPr/>
      <dgm:t>
        <a:bodyPr/>
        <a:lstStyle/>
        <a:p>
          <a:endParaRPr lang="es-AR"/>
        </a:p>
      </dgm:t>
    </dgm:pt>
    <dgm:pt modelId="{7C459F0B-8A38-49B0-9482-F3B3325458E2}" type="pres">
      <dgm:prSet presAssocID="{0DAF2CA6-54AB-4F54-9D32-A5D0A2C4776E}" presName="root2" presStyleCnt="0"/>
      <dgm:spPr/>
      <dgm:t>
        <a:bodyPr/>
        <a:lstStyle/>
        <a:p>
          <a:endParaRPr lang="es-AR"/>
        </a:p>
      </dgm:t>
    </dgm:pt>
    <dgm:pt modelId="{376542F8-E648-4C62-8A0D-29B538EB3FDE}" type="pres">
      <dgm:prSet presAssocID="{0DAF2CA6-54AB-4F54-9D32-A5D0A2C4776E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BB0E445F-F218-4CBC-B567-9001A152DFF3}" type="pres">
      <dgm:prSet presAssocID="{0DAF2CA6-54AB-4F54-9D32-A5D0A2C4776E}" presName="level3hierChild" presStyleCnt="0"/>
      <dgm:spPr/>
      <dgm:t>
        <a:bodyPr/>
        <a:lstStyle/>
        <a:p>
          <a:endParaRPr lang="es-AR"/>
        </a:p>
      </dgm:t>
    </dgm:pt>
    <dgm:pt modelId="{BA6E5FD1-5BE0-4AF4-AD5F-7AB02390A14E}" type="pres">
      <dgm:prSet presAssocID="{AE2CED25-44D9-4232-985A-9C53ECE8F4E8}" presName="conn2-1" presStyleLbl="parChTrans1D2" presStyleIdx="1" presStyleCnt="3"/>
      <dgm:spPr/>
      <dgm:t>
        <a:bodyPr/>
        <a:lstStyle/>
        <a:p>
          <a:endParaRPr lang="es-AR"/>
        </a:p>
      </dgm:t>
    </dgm:pt>
    <dgm:pt modelId="{04147C86-E0C3-4ACD-ACB6-D852A8EF6CBE}" type="pres">
      <dgm:prSet presAssocID="{AE2CED25-44D9-4232-985A-9C53ECE8F4E8}" presName="connTx" presStyleLbl="parChTrans1D2" presStyleIdx="1" presStyleCnt="3"/>
      <dgm:spPr/>
      <dgm:t>
        <a:bodyPr/>
        <a:lstStyle/>
        <a:p>
          <a:endParaRPr lang="es-AR"/>
        </a:p>
      </dgm:t>
    </dgm:pt>
    <dgm:pt modelId="{1FD8D4C8-5D4A-4A2B-8F9D-FDFC23CFC566}" type="pres">
      <dgm:prSet presAssocID="{EAE7A883-94D5-443A-A957-A2463402DE62}" presName="root2" presStyleCnt="0"/>
      <dgm:spPr/>
      <dgm:t>
        <a:bodyPr/>
        <a:lstStyle/>
        <a:p>
          <a:endParaRPr lang="es-AR"/>
        </a:p>
      </dgm:t>
    </dgm:pt>
    <dgm:pt modelId="{DD4220D5-88A3-44EF-8AAC-F14441EC0070}" type="pres">
      <dgm:prSet presAssocID="{EAE7A883-94D5-443A-A957-A2463402DE62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674BA31D-E0DC-47DD-B951-A7FDD0B3AD5B}" type="pres">
      <dgm:prSet presAssocID="{EAE7A883-94D5-443A-A957-A2463402DE62}" presName="level3hierChild" presStyleCnt="0"/>
      <dgm:spPr/>
      <dgm:t>
        <a:bodyPr/>
        <a:lstStyle/>
        <a:p>
          <a:endParaRPr lang="es-AR"/>
        </a:p>
      </dgm:t>
    </dgm:pt>
    <dgm:pt modelId="{F007FC4A-5ACC-4CC7-A2D5-F171A80AB503}" type="pres">
      <dgm:prSet presAssocID="{B1974754-BB52-4772-9AA0-09E22A8D3747}" presName="conn2-1" presStyleLbl="parChTrans1D2" presStyleIdx="2" presStyleCnt="3"/>
      <dgm:spPr/>
      <dgm:t>
        <a:bodyPr/>
        <a:lstStyle/>
        <a:p>
          <a:endParaRPr lang="es-AR"/>
        </a:p>
      </dgm:t>
    </dgm:pt>
    <dgm:pt modelId="{503CD146-FA59-49BC-A58F-6189E7D3AD86}" type="pres">
      <dgm:prSet presAssocID="{B1974754-BB52-4772-9AA0-09E22A8D3747}" presName="connTx" presStyleLbl="parChTrans1D2" presStyleIdx="2" presStyleCnt="3"/>
      <dgm:spPr/>
      <dgm:t>
        <a:bodyPr/>
        <a:lstStyle/>
        <a:p>
          <a:endParaRPr lang="es-AR"/>
        </a:p>
      </dgm:t>
    </dgm:pt>
    <dgm:pt modelId="{B16DE73B-ABAF-4BDC-BF7B-101FD575C0D3}" type="pres">
      <dgm:prSet presAssocID="{21F5DACC-7600-4922-BA94-1924AA0CF4B3}" presName="root2" presStyleCnt="0"/>
      <dgm:spPr/>
      <dgm:t>
        <a:bodyPr/>
        <a:lstStyle/>
        <a:p>
          <a:endParaRPr lang="es-AR"/>
        </a:p>
      </dgm:t>
    </dgm:pt>
    <dgm:pt modelId="{85DCDC34-8BEC-4FC3-AB14-8428EDEE3164}" type="pres">
      <dgm:prSet presAssocID="{21F5DACC-7600-4922-BA94-1924AA0CF4B3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38793FB1-B56F-48DD-B1DE-6260BD36A063}" type="pres">
      <dgm:prSet presAssocID="{21F5DACC-7600-4922-BA94-1924AA0CF4B3}" presName="level3hierChild" presStyleCnt="0"/>
      <dgm:spPr/>
      <dgm:t>
        <a:bodyPr/>
        <a:lstStyle/>
        <a:p>
          <a:endParaRPr lang="es-AR"/>
        </a:p>
      </dgm:t>
    </dgm:pt>
  </dgm:ptLst>
  <dgm:cxnLst>
    <dgm:cxn modelId="{AD035CF8-D465-4F68-95B0-134C9963B479}" type="presOf" srcId="{21F5DACC-7600-4922-BA94-1924AA0CF4B3}" destId="{85DCDC34-8BEC-4FC3-AB14-8428EDEE3164}" srcOrd="0" destOrd="0" presId="urn:microsoft.com/office/officeart/2005/8/layout/hierarchy2"/>
    <dgm:cxn modelId="{F6996E93-F792-4ABC-8F62-4C3D6A421E4B}" type="presOf" srcId="{B1974754-BB52-4772-9AA0-09E22A8D3747}" destId="{503CD146-FA59-49BC-A58F-6189E7D3AD86}" srcOrd="1" destOrd="0" presId="urn:microsoft.com/office/officeart/2005/8/layout/hierarchy2"/>
    <dgm:cxn modelId="{965623D3-0E36-4D29-87BB-BE0A30BBD06F}" srcId="{7466D5DE-348B-4691-8B6A-5E39678794E5}" destId="{0DAF2CA6-54AB-4F54-9D32-A5D0A2C4776E}" srcOrd="0" destOrd="0" parTransId="{9A5D930E-631C-4BD7-803D-25057FD6498E}" sibTransId="{3EA2885F-3C38-4211-B10B-FDF428297BD8}"/>
    <dgm:cxn modelId="{CEC488B0-F46B-4633-982D-E646FDDC0813}" type="presOf" srcId="{0DAF2CA6-54AB-4F54-9D32-A5D0A2C4776E}" destId="{376542F8-E648-4C62-8A0D-29B538EB3FDE}" srcOrd="0" destOrd="0" presId="urn:microsoft.com/office/officeart/2005/8/layout/hierarchy2"/>
    <dgm:cxn modelId="{71FAD811-504D-4BCC-9681-16B32260A9A2}" srcId="{7466D5DE-348B-4691-8B6A-5E39678794E5}" destId="{EAE7A883-94D5-443A-A957-A2463402DE62}" srcOrd="1" destOrd="0" parTransId="{AE2CED25-44D9-4232-985A-9C53ECE8F4E8}" sibTransId="{B5A87A88-9F35-4AD1-9835-540D430A9B67}"/>
    <dgm:cxn modelId="{F30A740E-3D5C-40D2-AEFD-2AAE87C4AF7B}" type="presOf" srcId="{EAE7A883-94D5-443A-A957-A2463402DE62}" destId="{DD4220D5-88A3-44EF-8AAC-F14441EC0070}" srcOrd="0" destOrd="0" presId="urn:microsoft.com/office/officeart/2005/8/layout/hierarchy2"/>
    <dgm:cxn modelId="{FCFE55D0-2BF0-4C9D-9E4B-13197772CCFF}" type="presOf" srcId="{7466D5DE-348B-4691-8B6A-5E39678794E5}" destId="{1A233028-404A-4426-A02D-3F73D9E1DC12}" srcOrd="0" destOrd="0" presId="urn:microsoft.com/office/officeart/2005/8/layout/hierarchy2"/>
    <dgm:cxn modelId="{8D766453-7DB9-48A4-B0E4-354C51C13CFB}" type="presOf" srcId="{AE2CED25-44D9-4232-985A-9C53ECE8F4E8}" destId="{BA6E5FD1-5BE0-4AF4-AD5F-7AB02390A14E}" srcOrd="0" destOrd="0" presId="urn:microsoft.com/office/officeart/2005/8/layout/hierarchy2"/>
    <dgm:cxn modelId="{A5C84891-972F-4D63-ADCF-B080E9887D2D}" srcId="{5255F033-0915-4233-9F45-519DCDBF0143}" destId="{7466D5DE-348B-4691-8B6A-5E39678794E5}" srcOrd="0" destOrd="0" parTransId="{4B702F45-C612-436F-983C-93E7770241D9}" sibTransId="{7A6F894C-12D2-4F53-90EB-B67BA9A94122}"/>
    <dgm:cxn modelId="{BAD64DD6-7670-432E-B9D7-86C1DA51556E}" type="presOf" srcId="{9A5D930E-631C-4BD7-803D-25057FD6498E}" destId="{0E601C51-A1E2-4A11-8831-8E3E9D261220}" srcOrd="1" destOrd="0" presId="urn:microsoft.com/office/officeart/2005/8/layout/hierarchy2"/>
    <dgm:cxn modelId="{15773BC3-DDAE-422A-BF8E-9A101FD15539}" type="presOf" srcId="{9A5D930E-631C-4BD7-803D-25057FD6498E}" destId="{368F7B07-1440-4E65-8649-8825A0C678BF}" srcOrd="0" destOrd="0" presId="urn:microsoft.com/office/officeart/2005/8/layout/hierarchy2"/>
    <dgm:cxn modelId="{73BC05DA-EF11-41CF-866A-795CF8143244}" type="presOf" srcId="{5255F033-0915-4233-9F45-519DCDBF0143}" destId="{5E1581F6-C4A8-4D51-8B7D-7DF5B8D5DDA5}" srcOrd="0" destOrd="0" presId="urn:microsoft.com/office/officeart/2005/8/layout/hierarchy2"/>
    <dgm:cxn modelId="{7557EE8C-AF7C-4FE0-99AF-0D84261972B7}" srcId="{7466D5DE-348B-4691-8B6A-5E39678794E5}" destId="{21F5DACC-7600-4922-BA94-1924AA0CF4B3}" srcOrd="2" destOrd="0" parTransId="{B1974754-BB52-4772-9AA0-09E22A8D3747}" sibTransId="{A90A5562-2467-4FBA-8A8D-C482D52F782E}"/>
    <dgm:cxn modelId="{9668060D-9796-4121-9873-35DCD42AB9EE}" type="presOf" srcId="{AE2CED25-44D9-4232-985A-9C53ECE8F4E8}" destId="{04147C86-E0C3-4ACD-ACB6-D852A8EF6CBE}" srcOrd="1" destOrd="0" presId="urn:microsoft.com/office/officeart/2005/8/layout/hierarchy2"/>
    <dgm:cxn modelId="{8C6C6FEB-1986-4358-83D6-06D60D2B917F}" type="presOf" srcId="{B1974754-BB52-4772-9AA0-09E22A8D3747}" destId="{F007FC4A-5ACC-4CC7-A2D5-F171A80AB503}" srcOrd="0" destOrd="0" presId="urn:microsoft.com/office/officeart/2005/8/layout/hierarchy2"/>
    <dgm:cxn modelId="{1353A4BB-BE62-4688-AAA9-A45E16903A22}" type="presParOf" srcId="{5E1581F6-C4A8-4D51-8B7D-7DF5B8D5DDA5}" destId="{7A5CFBE6-E1AC-438B-96CC-A47EC191137E}" srcOrd="0" destOrd="0" presId="urn:microsoft.com/office/officeart/2005/8/layout/hierarchy2"/>
    <dgm:cxn modelId="{C7E239DD-CC70-40EE-A45E-80F209DA136A}" type="presParOf" srcId="{7A5CFBE6-E1AC-438B-96CC-A47EC191137E}" destId="{1A233028-404A-4426-A02D-3F73D9E1DC12}" srcOrd="0" destOrd="0" presId="urn:microsoft.com/office/officeart/2005/8/layout/hierarchy2"/>
    <dgm:cxn modelId="{DAA5D3FA-C44D-47AD-BA15-FE331AC4FD25}" type="presParOf" srcId="{7A5CFBE6-E1AC-438B-96CC-A47EC191137E}" destId="{6AC03025-B673-4985-8371-34D13696DDC1}" srcOrd="1" destOrd="0" presId="urn:microsoft.com/office/officeart/2005/8/layout/hierarchy2"/>
    <dgm:cxn modelId="{8FB188FF-9B8D-4089-9ECA-F4826DBFA4A9}" type="presParOf" srcId="{6AC03025-B673-4985-8371-34D13696DDC1}" destId="{368F7B07-1440-4E65-8649-8825A0C678BF}" srcOrd="0" destOrd="0" presId="urn:microsoft.com/office/officeart/2005/8/layout/hierarchy2"/>
    <dgm:cxn modelId="{E7BBFC6E-429D-47D2-9B39-32FBA2EF4E32}" type="presParOf" srcId="{368F7B07-1440-4E65-8649-8825A0C678BF}" destId="{0E601C51-A1E2-4A11-8831-8E3E9D261220}" srcOrd="0" destOrd="0" presId="urn:microsoft.com/office/officeart/2005/8/layout/hierarchy2"/>
    <dgm:cxn modelId="{A91CC4EC-DB6A-45A9-8F85-7F8278CEAFB9}" type="presParOf" srcId="{6AC03025-B673-4985-8371-34D13696DDC1}" destId="{7C459F0B-8A38-49B0-9482-F3B3325458E2}" srcOrd="1" destOrd="0" presId="urn:microsoft.com/office/officeart/2005/8/layout/hierarchy2"/>
    <dgm:cxn modelId="{3661B1DF-1D1F-4A8E-ADAB-0AD8AE1036AC}" type="presParOf" srcId="{7C459F0B-8A38-49B0-9482-F3B3325458E2}" destId="{376542F8-E648-4C62-8A0D-29B538EB3FDE}" srcOrd="0" destOrd="0" presId="urn:microsoft.com/office/officeart/2005/8/layout/hierarchy2"/>
    <dgm:cxn modelId="{EBAC3DDF-1526-4ADC-9CD4-AA4631D11068}" type="presParOf" srcId="{7C459F0B-8A38-49B0-9482-F3B3325458E2}" destId="{BB0E445F-F218-4CBC-B567-9001A152DFF3}" srcOrd="1" destOrd="0" presId="urn:microsoft.com/office/officeart/2005/8/layout/hierarchy2"/>
    <dgm:cxn modelId="{40E608D2-D867-414F-9267-77ACFA7D3673}" type="presParOf" srcId="{6AC03025-B673-4985-8371-34D13696DDC1}" destId="{BA6E5FD1-5BE0-4AF4-AD5F-7AB02390A14E}" srcOrd="2" destOrd="0" presId="urn:microsoft.com/office/officeart/2005/8/layout/hierarchy2"/>
    <dgm:cxn modelId="{A86F5902-EFFD-4BE1-A979-D1678269FD0F}" type="presParOf" srcId="{BA6E5FD1-5BE0-4AF4-AD5F-7AB02390A14E}" destId="{04147C86-E0C3-4ACD-ACB6-D852A8EF6CBE}" srcOrd="0" destOrd="0" presId="urn:microsoft.com/office/officeart/2005/8/layout/hierarchy2"/>
    <dgm:cxn modelId="{FFB0C600-7063-4101-9933-02889AD4C859}" type="presParOf" srcId="{6AC03025-B673-4985-8371-34D13696DDC1}" destId="{1FD8D4C8-5D4A-4A2B-8F9D-FDFC23CFC566}" srcOrd="3" destOrd="0" presId="urn:microsoft.com/office/officeart/2005/8/layout/hierarchy2"/>
    <dgm:cxn modelId="{51507278-88E5-46E0-9ECA-920B850E199A}" type="presParOf" srcId="{1FD8D4C8-5D4A-4A2B-8F9D-FDFC23CFC566}" destId="{DD4220D5-88A3-44EF-8AAC-F14441EC0070}" srcOrd="0" destOrd="0" presId="urn:microsoft.com/office/officeart/2005/8/layout/hierarchy2"/>
    <dgm:cxn modelId="{8EB82EF6-5156-4755-A277-BF59052521A8}" type="presParOf" srcId="{1FD8D4C8-5D4A-4A2B-8F9D-FDFC23CFC566}" destId="{674BA31D-E0DC-47DD-B951-A7FDD0B3AD5B}" srcOrd="1" destOrd="0" presId="urn:microsoft.com/office/officeart/2005/8/layout/hierarchy2"/>
    <dgm:cxn modelId="{00EAA070-A8B2-4724-8665-004A34F4E7D7}" type="presParOf" srcId="{6AC03025-B673-4985-8371-34D13696DDC1}" destId="{F007FC4A-5ACC-4CC7-A2D5-F171A80AB503}" srcOrd="4" destOrd="0" presId="urn:microsoft.com/office/officeart/2005/8/layout/hierarchy2"/>
    <dgm:cxn modelId="{3E7AEA39-AD6A-4EDD-9C12-44B8E1D6461F}" type="presParOf" srcId="{F007FC4A-5ACC-4CC7-A2D5-F171A80AB503}" destId="{503CD146-FA59-49BC-A58F-6189E7D3AD86}" srcOrd="0" destOrd="0" presId="urn:microsoft.com/office/officeart/2005/8/layout/hierarchy2"/>
    <dgm:cxn modelId="{D52D640F-1E40-4B4D-B378-E9AAAD413038}" type="presParOf" srcId="{6AC03025-B673-4985-8371-34D13696DDC1}" destId="{B16DE73B-ABAF-4BDC-BF7B-101FD575C0D3}" srcOrd="5" destOrd="0" presId="urn:microsoft.com/office/officeart/2005/8/layout/hierarchy2"/>
    <dgm:cxn modelId="{F5ADE51F-1063-4EC2-9575-B5EAE1E0B5FF}" type="presParOf" srcId="{B16DE73B-ABAF-4BDC-BF7B-101FD575C0D3}" destId="{85DCDC34-8BEC-4FC3-AB14-8428EDEE3164}" srcOrd="0" destOrd="0" presId="urn:microsoft.com/office/officeart/2005/8/layout/hierarchy2"/>
    <dgm:cxn modelId="{442C0F53-0676-4101-84D1-6118DECF486F}" type="presParOf" srcId="{B16DE73B-ABAF-4BDC-BF7B-101FD575C0D3}" destId="{38793FB1-B56F-48DD-B1DE-6260BD36A06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90068E-170A-487E-9843-2ED9B17E8E17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93D05B5E-773A-4AE4-9571-C043A70C1F2C}">
      <dgm:prSet phldrT="[Texto]"/>
      <dgm:spPr/>
      <dgm:t>
        <a:bodyPr/>
        <a:lstStyle/>
        <a:p>
          <a:r>
            <a:rPr lang="es-AR" dirty="0" smtClean="0"/>
            <a:t>Jóvenes riojanos de sectores menos favorecidos</a:t>
          </a:r>
          <a:endParaRPr lang="es-ES" dirty="0"/>
        </a:p>
      </dgm:t>
    </dgm:pt>
    <dgm:pt modelId="{7814311F-0552-48FE-9DBA-7AB40821BA68}" type="parTrans" cxnId="{BE374F20-9648-48BB-A44D-233F2F0F647A}">
      <dgm:prSet/>
      <dgm:spPr/>
      <dgm:t>
        <a:bodyPr/>
        <a:lstStyle/>
        <a:p>
          <a:endParaRPr lang="es-ES"/>
        </a:p>
      </dgm:t>
    </dgm:pt>
    <dgm:pt modelId="{7B5AC027-D670-43B6-A669-190EA4A0436B}" type="sibTrans" cxnId="{BE374F20-9648-48BB-A44D-233F2F0F647A}">
      <dgm:prSet/>
      <dgm:spPr/>
      <dgm:t>
        <a:bodyPr/>
        <a:lstStyle/>
        <a:p>
          <a:endParaRPr lang="es-ES"/>
        </a:p>
      </dgm:t>
    </dgm:pt>
    <dgm:pt modelId="{0C08EA34-66E8-45A6-8A91-02559DFE8F9C}">
      <dgm:prSet phldrT="[Texto]"/>
      <dgm:spPr/>
      <dgm:t>
        <a:bodyPr/>
        <a:lstStyle/>
        <a:p>
          <a:r>
            <a:rPr lang="es-AR" dirty="0" smtClean="0"/>
            <a:t>Equipos de comunicación de la Secretaria de Deportes</a:t>
          </a:r>
          <a:endParaRPr lang="es-ES" dirty="0"/>
        </a:p>
      </dgm:t>
    </dgm:pt>
    <dgm:pt modelId="{549DAC0F-CC4A-4C1A-AF56-3343B9C4AD56}" type="parTrans" cxnId="{1CC9003A-ACAD-4932-9F60-5F10B8080915}">
      <dgm:prSet/>
      <dgm:spPr/>
      <dgm:t>
        <a:bodyPr/>
        <a:lstStyle/>
        <a:p>
          <a:endParaRPr lang="es-ES"/>
        </a:p>
      </dgm:t>
    </dgm:pt>
    <dgm:pt modelId="{400BEBC9-B0A3-4F02-9409-062EDA59DB2C}" type="sibTrans" cxnId="{1CC9003A-ACAD-4932-9F60-5F10B8080915}">
      <dgm:prSet/>
      <dgm:spPr/>
      <dgm:t>
        <a:bodyPr/>
        <a:lstStyle/>
        <a:p>
          <a:endParaRPr lang="es-ES"/>
        </a:p>
      </dgm:t>
    </dgm:pt>
    <dgm:pt modelId="{C2BEF2D3-9186-4693-93F8-F4C77EB5B3B5}">
      <dgm:prSet phldrT="[Texto]"/>
      <dgm:spPr/>
      <dgm:t>
        <a:bodyPr/>
        <a:lstStyle/>
        <a:p>
          <a:r>
            <a:rPr lang="es-AR" dirty="0" smtClean="0"/>
            <a:t>Directivos de áreas de Secretaria de Deportes.</a:t>
          </a:r>
          <a:endParaRPr lang="es-ES" dirty="0"/>
        </a:p>
      </dgm:t>
    </dgm:pt>
    <dgm:pt modelId="{80875498-187B-43D7-B85E-ACADF29874A7}" type="parTrans" cxnId="{E7882E35-5A25-4E13-BF71-F40C640B3018}">
      <dgm:prSet/>
      <dgm:spPr/>
      <dgm:t>
        <a:bodyPr/>
        <a:lstStyle/>
        <a:p>
          <a:endParaRPr lang="es-ES"/>
        </a:p>
      </dgm:t>
    </dgm:pt>
    <dgm:pt modelId="{1D407E19-86D2-4137-BC8A-225D1D4BFB1A}" type="sibTrans" cxnId="{E7882E35-5A25-4E13-BF71-F40C640B3018}">
      <dgm:prSet/>
      <dgm:spPr/>
      <dgm:t>
        <a:bodyPr/>
        <a:lstStyle/>
        <a:p>
          <a:endParaRPr lang="es-ES"/>
        </a:p>
      </dgm:t>
    </dgm:pt>
    <dgm:pt modelId="{1CAC0B0E-1D0D-43A1-80C8-2AD2EDC926E7}">
      <dgm:prSet phldrT="[Texto]"/>
      <dgm:spPr/>
      <dgm:t>
        <a:bodyPr/>
        <a:lstStyle/>
        <a:p>
          <a:r>
            <a:rPr lang="es-AR" dirty="0" smtClean="0"/>
            <a:t>Materiales de comunicación externa de la Secretaria de Deportes</a:t>
          </a:r>
          <a:endParaRPr lang="es-ES" dirty="0"/>
        </a:p>
      </dgm:t>
    </dgm:pt>
    <dgm:pt modelId="{3C5B49DD-FDED-46E6-9844-DD5CB76BB33A}" type="parTrans" cxnId="{097EEAA9-72BB-427C-B037-0724669AE734}">
      <dgm:prSet/>
      <dgm:spPr/>
      <dgm:t>
        <a:bodyPr/>
        <a:lstStyle/>
        <a:p>
          <a:endParaRPr lang="es-ES"/>
        </a:p>
      </dgm:t>
    </dgm:pt>
    <dgm:pt modelId="{8CB9E8C8-3011-4CC0-8417-A4E486CA0284}" type="sibTrans" cxnId="{097EEAA9-72BB-427C-B037-0724669AE734}">
      <dgm:prSet/>
      <dgm:spPr/>
      <dgm:t>
        <a:bodyPr/>
        <a:lstStyle/>
        <a:p>
          <a:endParaRPr lang="es-ES"/>
        </a:p>
      </dgm:t>
    </dgm:pt>
    <dgm:pt modelId="{55F4A791-E1F6-4589-A833-92C2819F8144}" type="pres">
      <dgm:prSet presAssocID="{6290068E-170A-487E-9843-2ED9B17E8E1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5F3E500-990F-4907-84F7-2FD44C6D8749}" type="pres">
      <dgm:prSet presAssocID="{93D05B5E-773A-4AE4-9571-C043A70C1F2C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CA45764-60B6-4EB9-8756-E9AA43504C5E}" type="pres">
      <dgm:prSet presAssocID="{7B5AC027-D670-43B6-A669-190EA4A0436B}" presName="sibTrans" presStyleCnt="0"/>
      <dgm:spPr/>
    </dgm:pt>
    <dgm:pt modelId="{E796CCB7-F6DC-4DE8-8093-5F5B8179D3AF}" type="pres">
      <dgm:prSet presAssocID="{0C08EA34-66E8-45A6-8A91-02559DFE8F9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7FAB16B-A78C-4F1E-A031-B66CC8CA3B15}" type="pres">
      <dgm:prSet presAssocID="{400BEBC9-B0A3-4F02-9409-062EDA59DB2C}" presName="sibTrans" presStyleCnt="0"/>
      <dgm:spPr/>
    </dgm:pt>
    <dgm:pt modelId="{20D89787-1830-4065-989D-538277D4D109}" type="pres">
      <dgm:prSet presAssocID="{C2BEF2D3-9186-4693-93F8-F4C77EB5B3B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605EBC5-05A8-49D5-986D-2ECC2043542A}" type="pres">
      <dgm:prSet presAssocID="{1D407E19-86D2-4137-BC8A-225D1D4BFB1A}" presName="sibTrans" presStyleCnt="0"/>
      <dgm:spPr/>
    </dgm:pt>
    <dgm:pt modelId="{28FF806D-4153-4251-8D2F-0C0C57BA791D}" type="pres">
      <dgm:prSet presAssocID="{1CAC0B0E-1D0D-43A1-80C8-2AD2EDC926E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97EEAA9-72BB-427C-B037-0724669AE734}" srcId="{6290068E-170A-487E-9843-2ED9B17E8E17}" destId="{1CAC0B0E-1D0D-43A1-80C8-2AD2EDC926E7}" srcOrd="3" destOrd="0" parTransId="{3C5B49DD-FDED-46E6-9844-DD5CB76BB33A}" sibTransId="{8CB9E8C8-3011-4CC0-8417-A4E486CA0284}"/>
    <dgm:cxn modelId="{7B947146-B243-4591-BEE7-4AA7A84E7698}" type="presOf" srcId="{1CAC0B0E-1D0D-43A1-80C8-2AD2EDC926E7}" destId="{28FF806D-4153-4251-8D2F-0C0C57BA791D}" srcOrd="0" destOrd="0" presId="urn:microsoft.com/office/officeart/2005/8/layout/default"/>
    <dgm:cxn modelId="{EEE2919E-663F-4DA5-86CD-A3D9FD87CEE1}" type="presOf" srcId="{0C08EA34-66E8-45A6-8A91-02559DFE8F9C}" destId="{E796CCB7-F6DC-4DE8-8093-5F5B8179D3AF}" srcOrd="0" destOrd="0" presId="urn:microsoft.com/office/officeart/2005/8/layout/default"/>
    <dgm:cxn modelId="{E7882E35-5A25-4E13-BF71-F40C640B3018}" srcId="{6290068E-170A-487E-9843-2ED9B17E8E17}" destId="{C2BEF2D3-9186-4693-93F8-F4C77EB5B3B5}" srcOrd="2" destOrd="0" parTransId="{80875498-187B-43D7-B85E-ACADF29874A7}" sibTransId="{1D407E19-86D2-4137-BC8A-225D1D4BFB1A}"/>
    <dgm:cxn modelId="{E6D52A2D-0589-4F01-BD2B-8F0FFA2E2F57}" type="presOf" srcId="{6290068E-170A-487E-9843-2ED9B17E8E17}" destId="{55F4A791-E1F6-4589-A833-92C2819F8144}" srcOrd="0" destOrd="0" presId="urn:microsoft.com/office/officeart/2005/8/layout/default"/>
    <dgm:cxn modelId="{386F5554-7BC4-41D1-8F44-8B86C3767F18}" type="presOf" srcId="{C2BEF2D3-9186-4693-93F8-F4C77EB5B3B5}" destId="{20D89787-1830-4065-989D-538277D4D109}" srcOrd="0" destOrd="0" presId="urn:microsoft.com/office/officeart/2005/8/layout/default"/>
    <dgm:cxn modelId="{1CC9003A-ACAD-4932-9F60-5F10B8080915}" srcId="{6290068E-170A-487E-9843-2ED9B17E8E17}" destId="{0C08EA34-66E8-45A6-8A91-02559DFE8F9C}" srcOrd="1" destOrd="0" parTransId="{549DAC0F-CC4A-4C1A-AF56-3343B9C4AD56}" sibTransId="{400BEBC9-B0A3-4F02-9409-062EDA59DB2C}"/>
    <dgm:cxn modelId="{207F9AC3-04FE-4B11-8356-62687504D833}" type="presOf" srcId="{93D05B5E-773A-4AE4-9571-C043A70C1F2C}" destId="{65F3E500-990F-4907-84F7-2FD44C6D8749}" srcOrd="0" destOrd="0" presId="urn:microsoft.com/office/officeart/2005/8/layout/default"/>
    <dgm:cxn modelId="{BE374F20-9648-48BB-A44D-233F2F0F647A}" srcId="{6290068E-170A-487E-9843-2ED9B17E8E17}" destId="{93D05B5E-773A-4AE4-9571-C043A70C1F2C}" srcOrd="0" destOrd="0" parTransId="{7814311F-0552-48FE-9DBA-7AB40821BA68}" sibTransId="{7B5AC027-D670-43B6-A669-190EA4A0436B}"/>
    <dgm:cxn modelId="{DDBCD1C0-A047-4D9F-AFEC-B674F917826D}" type="presParOf" srcId="{55F4A791-E1F6-4589-A833-92C2819F8144}" destId="{65F3E500-990F-4907-84F7-2FD44C6D8749}" srcOrd="0" destOrd="0" presId="urn:microsoft.com/office/officeart/2005/8/layout/default"/>
    <dgm:cxn modelId="{5BB5706C-8206-4CD2-A336-018F1C85F157}" type="presParOf" srcId="{55F4A791-E1F6-4589-A833-92C2819F8144}" destId="{6CA45764-60B6-4EB9-8756-E9AA43504C5E}" srcOrd="1" destOrd="0" presId="urn:microsoft.com/office/officeart/2005/8/layout/default"/>
    <dgm:cxn modelId="{A6093CC7-CDEA-478B-B31F-A116AE9D5BC7}" type="presParOf" srcId="{55F4A791-E1F6-4589-A833-92C2819F8144}" destId="{E796CCB7-F6DC-4DE8-8093-5F5B8179D3AF}" srcOrd="2" destOrd="0" presId="urn:microsoft.com/office/officeart/2005/8/layout/default"/>
    <dgm:cxn modelId="{742233D2-27AE-49AE-AE7E-7A47B8051F73}" type="presParOf" srcId="{55F4A791-E1F6-4589-A833-92C2819F8144}" destId="{87FAB16B-A78C-4F1E-A031-B66CC8CA3B15}" srcOrd="3" destOrd="0" presId="urn:microsoft.com/office/officeart/2005/8/layout/default"/>
    <dgm:cxn modelId="{8A167F8F-5C53-4F31-A549-0AFD76142937}" type="presParOf" srcId="{55F4A791-E1F6-4589-A833-92C2819F8144}" destId="{20D89787-1830-4065-989D-538277D4D109}" srcOrd="4" destOrd="0" presId="urn:microsoft.com/office/officeart/2005/8/layout/default"/>
    <dgm:cxn modelId="{7928E107-7DD6-4DA3-8ABF-C2D7D9356308}" type="presParOf" srcId="{55F4A791-E1F6-4589-A833-92C2819F8144}" destId="{C605EBC5-05A8-49D5-986D-2ECC2043542A}" srcOrd="5" destOrd="0" presId="urn:microsoft.com/office/officeart/2005/8/layout/default"/>
    <dgm:cxn modelId="{D8BFD9C3-2550-4553-81C7-ADAD4B77CBA1}" type="presParOf" srcId="{55F4A791-E1F6-4589-A833-92C2819F8144}" destId="{28FF806D-4153-4251-8D2F-0C0C57BA791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D00024E-2534-4498-B878-90510BE6E110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4D40AE2D-30BE-4ADB-B980-3614686A5B11}">
      <dgm:prSet phldrT="[Texto]"/>
      <dgm:spPr/>
      <dgm:t>
        <a:bodyPr/>
        <a:lstStyle/>
        <a:p>
          <a:r>
            <a:rPr lang="es-AR" dirty="0" smtClean="0"/>
            <a:t>Cien jóvenes de ambos sexos, que tengan entre 13 y 18 años</a:t>
          </a:r>
          <a:endParaRPr lang="es-ES" dirty="0"/>
        </a:p>
      </dgm:t>
    </dgm:pt>
    <dgm:pt modelId="{60BE90EF-9CF3-46A0-B5AE-671A274DD712}" type="parTrans" cxnId="{F6BD7C1C-3569-4553-98AD-665591D58B59}">
      <dgm:prSet/>
      <dgm:spPr/>
      <dgm:t>
        <a:bodyPr/>
        <a:lstStyle/>
        <a:p>
          <a:endParaRPr lang="es-ES"/>
        </a:p>
      </dgm:t>
    </dgm:pt>
    <dgm:pt modelId="{6DA17236-57F0-4E0E-AAB2-C23B15A8D2E5}" type="sibTrans" cxnId="{F6BD7C1C-3569-4553-98AD-665591D58B59}">
      <dgm:prSet/>
      <dgm:spPr/>
      <dgm:t>
        <a:bodyPr/>
        <a:lstStyle/>
        <a:p>
          <a:endParaRPr lang="es-ES"/>
        </a:p>
      </dgm:t>
    </dgm:pt>
    <dgm:pt modelId="{15A115C4-70E7-4894-BF61-3D3ABAB7C3A9}">
      <dgm:prSet phldrT="[Texto]"/>
      <dgm:spPr/>
      <dgm:t>
        <a:bodyPr/>
        <a:lstStyle/>
        <a:p>
          <a:r>
            <a:rPr lang="es-AR" dirty="0" smtClean="0"/>
            <a:t>Aquellos que realicen la tarea de comunicar los programas deportivos</a:t>
          </a:r>
          <a:endParaRPr lang="es-ES" dirty="0"/>
        </a:p>
      </dgm:t>
    </dgm:pt>
    <dgm:pt modelId="{C9DB3319-128E-4CFA-98E9-8649F8AEE7B1}" type="parTrans" cxnId="{6190D53F-980E-4066-9656-5064D8E9E6E0}">
      <dgm:prSet/>
      <dgm:spPr/>
      <dgm:t>
        <a:bodyPr/>
        <a:lstStyle/>
        <a:p>
          <a:endParaRPr lang="es-ES"/>
        </a:p>
      </dgm:t>
    </dgm:pt>
    <dgm:pt modelId="{50BBC2FD-EF07-4F21-979B-6C6E0ACCD37F}" type="sibTrans" cxnId="{6190D53F-980E-4066-9656-5064D8E9E6E0}">
      <dgm:prSet/>
      <dgm:spPr/>
      <dgm:t>
        <a:bodyPr/>
        <a:lstStyle/>
        <a:p>
          <a:endParaRPr lang="es-ES"/>
        </a:p>
      </dgm:t>
    </dgm:pt>
    <dgm:pt modelId="{B8AB4758-E738-4F20-B411-CAB547D25825}">
      <dgm:prSet phldrT="[Texto]"/>
      <dgm:spPr/>
      <dgm:t>
        <a:bodyPr/>
        <a:lstStyle/>
        <a:p>
          <a:r>
            <a:rPr lang="es-AR" dirty="0" smtClean="0"/>
            <a:t>Directivos encargados de los proyectos del Plan Nacional de Deporte de inclusión </a:t>
          </a:r>
          <a:endParaRPr lang="es-ES" dirty="0"/>
        </a:p>
      </dgm:t>
    </dgm:pt>
    <dgm:pt modelId="{CE7727D5-9DF5-4467-B8AF-397119CA5C19}" type="parTrans" cxnId="{EB2BC48D-A1C8-4366-94B1-735C7CC4553B}">
      <dgm:prSet/>
      <dgm:spPr/>
      <dgm:t>
        <a:bodyPr/>
        <a:lstStyle/>
        <a:p>
          <a:endParaRPr lang="es-ES"/>
        </a:p>
      </dgm:t>
    </dgm:pt>
    <dgm:pt modelId="{491DC693-1E0B-4E9B-BEC2-66A1E11A3D77}" type="sibTrans" cxnId="{EB2BC48D-A1C8-4366-94B1-735C7CC4553B}">
      <dgm:prSet/>
      <dgm:spPr/>
      <dgm:t>
        <a:bodyPr/>
        <a:lstStyle/>
        <a:p>
          <a:endParaRPr lang="es-ES"/>
        </a:p>
      </dgm:t>
    </dgm:pt>
    <dgm:pt modelId="{AEC6564E-B0A5-4441-9AF1-147D0FC6FFE0}">
      <dgm:prSet phldrT="[Texto]"/>
      <dgm:spPr/>
      <dgm:t>
        <a:bodyPr/>
        <a:lstStyle/>
        <a:p>
          <a:r>
            <a:rPr lang="es-AR" dirty="0" smtClean="0"/>
            <a:t>Piezas gráficas, spots audiovisuales, radiales, folletos, etc. </a:t>
          </a:r>
          <a:endParaRPr lang="es-ES" dirty="0"/>
        </a:p>
      </dgm:t>
    </dgm:pt>
    <dgm:pt modelId="{B6376C6F-ABB5-46FE-BBD3-3D5FB25ACC0F}" type="parTrans" cxnId="{26FA2E22-3E91-4F5C-91B6-580C5060E5B9}">
      <dgm:prSet/>
      <dgm:spPr/>
      <dgm:t>
        <a:bodyPr/>
        <a:lstStyle/>
        <a:p>
          <a:endParaRPr lang="es-ES"/>
        </a:p>
      </dgm:t>
    </dgm:pt>
    <dgm:pt modelId="{76B76758-DF84-42BF-B0E8-FD45B907B211}" type="sibTrans" cxnId="{26FA2E22-3E91-4F5C-91B6-580C5060E5B9}">
      <dgm:prSet/>
      <dgm:spPr/>
      <dgm:t>
        <a:bodyPr/>
        <a:lstStyle/>
        <a:p>
          <a:endParaRPr lang="es-ES"/>
        </a:p>
      </dgm:t>
    </dgm:pt>
    <dgm:pt modelId="{C61CD060-6582-474F-A3F8-9CEEB2314F71}" type="pres">
      <dgm:prSet presAssocID="{3D00024E-2534-4498-B878-90510BE6E11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09B06C6-5600-46E8-BD00-F18D8EF8E22B}" type="pres">
      <dgm:prSet presAssocID="{4D40AE2D-30BE-4ADB-B980-3614686A5B1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88D27CB-25C3-45D9-A570-BA91C46FCD31}" type="pres">
      <dgm:prSet presAssocID="{6DA17236-57F0-4E0E-AAB2-C23B15A8D2E5}" presName="sibTrans" presStyleCnt="0"/>
      <dgm:spPr/>
    </dgm:pt>
    <dgm:pt modelId="{7F21A1FE-A6B9-4D27-AF29-2CF4392F276C}" type="pres">
      <dgm:prSet presAssocID="{15A115C4-70E7-4894-BF61-3D3ABAB7C3A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8894FB8-D5C3-42C5-B77C-B158E2F39CDB}" type="pres">
      <dgm:prSet presAssocID="{50BBC2FD-EF07-4F21-979B-6C6E0ACCD37F}" presName="sibTrans" presStyleCnt="0"/>
      <dgm:spPr/>
    </dgm:pt>
    <dgm:pt modelId="{45E88B1D-DED9-4FFA-92CA-F7199026318A}" type="pres">
      <dgm:prSet presAssocID="{B8AB4758-E738-4F20-B411-CAB547D2582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2CEE4AC-22ED-475E-9063-3C31C4383DB1}" type="pres">
      <dgm:prSet presAssocID="{491DC693-1E0B-4E9B-BEC2-66A1E11A3D77}" presName="sibTrans" presStyleCnt="0"/>
      <dgm:spPr/>
    </dgm:pt>
    <dgm:pt modelId="{5BFFC7F2-34FB-4A60-81A3-D956DA31F892}" type="pres">
      <dgm:prSet presAssocID="{AEC6564E-B0A5-4441-9AF1-147D0FC6FFE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2606630-1A31-4859-BEAB-9B89A7045563}" type="presOf" srcId="{15A115C4-70E7-4894-BF61-3D3ABAB7C3A9}" destId="{7F21A1FE-A6B9-4D27-AF29-2CF4392F276C}" srcOrd="0" destOrd="0" presId="urn:microsoft.com/office/officeart/2005/8/layout/default"/>
    <dgm:cxn modelId="{E145F0A4-FC6E-46A5-AC4C-674A136A4E5B}" type="presOf" srcId="{4D40AE2D-30BE-4ADB-B980-3614686A5B11}" destId="{809B06C6-5600-46E8-BD00-F18D8EF8E22B}" srcOrd="0" destOrd="0" presId="urn:microsoft.com/office/officeart/2005/8/layout/default"/>
    <dgm:cxn modelId="{F7E6600E-5838-4820-BF92-213674D671D5}" type="presOf" srcId="{AEC6564E-B0A5-4441-9AF1-147D0FC6FFE0}" destId="{5BFFC7F2-34FB-4A60-81A3-D956DA31F892}" srcOrd="0" destOrd="0" presId="urn:microsoft.com/office/officeart/2005/8/layout/default"/>
    <dgm:cxn modelId="{90588FEF-9310-411A-9C2A-EA318974CAEA}" type="presOf" srcId="{3D00024E-2534-4498-B878-90510BE6E110}" destId="{C61CD060-6582-474F-A3F8-9CEEB2314F71}" srcOrd="0" destOrd="0" presId="urn:microsoft.com/office/officeart/2005/8/layout/default"/>
    <dgm:cxn modelId="{EB2BC48D-A1C8-4366-94B1-735C7CC4553B}" srcId="{3D00024E-2534-4498-B878-90510BE6E110}" destId="{B8AB4758-E738-4F20-B411-CAB547D25825}" srcOrd="2" destOrd="0" parTransId="{CE7727D5-9DF5-4467-B8AF-397119CA5C19}" sibTransId="{491DC693-1E0B-4E9B-BEC2-66A1E11A3D77}"/>
    <dgm:cxn modelId="{36B29FC4-1DA0-468A-8BF1-659580246395}" type="presOf" srcId="{B8AB4758-E738-4F20-B411-CAB547D25825}" destId="{45E88B1D-DED9-4FFA-92CA-F7199026318A}" srcOrd="0" destOrd="0" presId="urn:microsoft.com/office/officeart/2005/8/layout/default"/>
    <dgm:cxn modelId="{F6BD7C1C-3569-4553-98AD-665591D58B59}" srcId="{3D00024E-2534-4498-B878-90510BE6E110}" destId="{4D40AE2D-30BE-4ADB-B980-3614686A5B11}" srcOrd="0" destOrd="0" parTransId="{60BE90EF-9CF3-46A0-B5AE-671A274DD712}" sibTransId="{6DA17236-57F0-4E0E-AAB2-C23B15A8D2E5}"/>
    <dgm:cxn modelId="{26FA2E22-3E91-4F5C-91B6-580C5060E5B9}" srcId="{3D00024E-2534-4498-B878-90510BE6E110}" destId="{AEC6564E-B0A5-4441-9AF1-147D0FC6FFE0}" srcOrd="3" destOrd="0" parTransId="{B6376C6F-ABB5-46FE-BBD3-3D5FB25ACC0F}" sibTransId="{76B76758-DF84-42BF-B0E8-FD45B907B211}"/>
    <dgm:cxn modelId="{6190D53F-980E-4066-9656-5064D8E9E6E0}" srcId="{3D00024E-2534-4498-B878-90510BE6E110}" destId="{15A115C4-70E7-4894-BF61-3D3ABAB7C3A9}" srcOrd="1" destOrd="0" parTransId="{C9DB3319-128E-4CFA-98E9-8649F8AEE7B1}" sibTransId="{50BBC2FD-EF07-4F21-979B-6C6E0ACCD37F}"/>
    <dgm:cxn modelId="{73B1B2FB-7706-47A6-8988-0B3F1BB84F9F}" type="presParOf" srcId="{C61CD060-6582-474F-A3F8-9CEEB2314F71}" destId="{809B06C6-5600-46E8-BD00-F18D8EF8E22B}" srcOrd="0" destOrd="0" presId="urn:microsoft.com/office/officeart/2005/8/layout/default"/>
    <dgm:cxn modelId="{C50AE82D-4F85-4EE8-933C-ACE3928CD218}" type="presParOf" srcId="{C61CD060-6582-474F-A3F8-9CEEB2314F71}" destId="{C88D27CB-25C3-45D9-A570-BA91C46FCD31}" srcOrd="1" destOrd="0" presId="urn:microsoft.com/office/officeart/2005/8/layout/default"/>
    <dgm:cxn modelId="{E8EFF3B2-F3B8-47E9-9271-A00DB206E6F1}" type="presParOf" srcId="{C61CD060-6582-474F-A3F8-9CEEB2314F71}" destId="{7F21A1FE-A6B9-4D27-AF29-2CF4392F276C}" srcOrd="2" destOrd="0" presId="urn:microsoft.com/office/officeart/2005/8/layout/default"/>
    <dgm:cxn modelId="{0A134DF7-AF79-47A1-BAC1-E94765BCE66F}" type="presParOf" srcId="{C61CD060-6582-474F-A3F8-9CEEB2314F71}" destId="{E8894FB8-D5C3-42C5-B77C-B158E2F39CDB}" srcOrd="3" destOrd="0" presId="urn:microsoft.com/office/officeart/2005/8/layout/default"/>
    <dgm:cxn modelId="{98953EDC-E835-47FF-89A2-D7ED40196662}" type="presParOf" srcId="{C61CD060-6582-474F-A3F8-9CEEB2314F71}" destId="{45E88B1D-DED9-4FFA-92CA-F7199026318A}" srcOrd="4" destOrd="0" presId="urn:microsoft.com/office/officeart/2005/8/layout/default"/>
    <dgm:cxn modelId="{6C1F0202-F0A4-4E26-8BC9-C7D03A0B70E0}" type="presParOf" srcId="{C61CD060-6582-474F-A3F8-9CEEB2314F71}" destId="{B2CEE4AC-22ED-475E-9063-3C31C4383DB1}" srcOrd="5" destOrd="0" presId="urn:microsoft.com/office/officeart/2005/8/layout/default"/>
    <dgm:cxn modelId="{EEDE1ED2-2DE7-4736-BDAE-15D7A75D0533}" type="presParOf" srcId="{C61CD060-6582-474F-A3F8-9CEEB2314F71}" destId="{5BFFC7F2-34FB-4A60-81A3-D956DA31F892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D78408-7F3C-4A4E-9EBA-708B649C28E5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50D5F984-E0F3-40E4-B11C-BEA6EC70CF2D}">
      <dgm:prSet phldrT="[Texto]"/>
      <dgm:spPr/>
      <dgm:t>
        <a:bodyPr/>
        <a:lstStyle/>
        <a:p>
          <a:r>
            <a:rPr lang="es-ES" dirty="0" smtClean="0"/>
            <a:t>Entrevistas</a:t>
          </a:r>
          <a:endParaRPr lang="es-ES" dirty="0"/>
        </a:p>
      </dgm:t>
    </dgm:pt>
    <dgm:pt modelId="{4F9EEC63-FBE4-4008-A686-C145ED7CEEC1}" type="parTrans" cxnId="{2F137213-767C-420A-83E4-A1B0D006B6B4}">
      <dgm:prSet/>
      <dgm:spPr/>
      <dgm:t>
        <a:bodyPr/>
        <a:lstStyle/>
        <a:p>
          <a:endParaRPr lang="es-ES"/>
        </a:p>
      </dgm:t>
    </dgm:pt>
    <dgm:pt modelId="{DEB4B7C7-8E07-4E71-B2C1-2F38D9BB321C}" type="sibTrans" cxnId="{2F137213-767C-420A-83E4-A1B0D006B6B4}">
      <dgm:prSet/>
      <dgm:spPr/>
      <dgm:t>
        <a:bodyPr/>
        <a:lstStyle/>
        <a:p>
          <a:endParaRPr lang="es-ES"/>
        </a:p>
      </dgm:t>
    </dgm:pt>
    <dgm:pt modelId="{1959307A-19D5-47B1-8FB7-A13B4E470269}">
      <dgm:prSet phldrT="[Texto]"/>
      <dgm:spPr/>
      <dgm:t>
        <a:bodyPr/>
        <a:lstStyle/>
        <a:p>
          <a:r>
            <a:rPr lang="es-ES" dirty="0" smtClean="0"/>
            <a:t>Encuestas</a:t>
          </a:r>
          <a:endParaRPr lang="es-ES" dirty="0"/>
        </a:p>
      </dgm:t>
    </dgm:pt>
    <dgm:pt modelId="{379F0993-0CE5-4200-9FE5-FE7A8FA6D392}" type="parTrans" cxnId="{9E08A700-C48F-49F1-A48E-D1E6D893CC1C}">
      <dgm:prSet/>
      <dgm:spPr/>
      <dgm:t>
        <a:bodyPr/>
        <a:lstStyle/>
        <a:p>
          <a:endParaRPr lang="es-ES"/>
        </a:p>
      </dgm:t>
    </dgm:pt>
    <dgm:pt modelId="{32888D49-8E1B-4C00-A6B6-E01709DBB690}" type="sibTrans" cxnId="{9E08A700-C48F-49F1-A48E-D1E6D893CC1C}">
      <dgm:prSet/>
      <dgm:spPr/>
      <dgm:t>
        <a:bodyPr/>
        <a:lstStyle/>
        <a:p>
          <a:endParaRPr lang="es-ES"/>
        </a:p>
      </dgm:t>
    </dgm:pt>
    <dgm:pt modelId="{15AE297E-4473-4CD2-9DCF-75966A9B34E1}">
      <dgm:prSet phldrT="[Texto]"/>
      <dgm:spPr/>
      <dgm:t>
        <a:bodyPr/>
        <a:lstStyle/>
        <a:p>
          <a:r>
            <a:rPr lang="es-ES" dirty="0" smtClean="0"/>
            <a:t>Análisis de contenido </a:t>
          </a:r>
          <a:endParaRPr lang="es-ES" dirty="0"/>
        </a:p>
      </dgm:t>
    </dgm:pt>
    <dgm:pt modelId="{60B47E8C-C151-4C4E-9795-0019BF769C73}" type="parTrans" cxnId="{C862F243-5F28-4C5E-B775-DC6B6F78F66B}">
      <dgm:prSet/>
      <dgm:spPr/>
      <dgm:t>
        <a:bodyPr/>
        <a:lstStyle/>
        <a:p>
          <a:endParaRPr lang="es-ES"/>
        </a:p>
      </dgm:t>
    </dgm:pt>
    <dgm:pt modelId="{A8F8B718-B37D-46AA-B4A5-70F3D85E7A53}" type="sibTrans" cxnId="{C862F243-5F28-4C5E-B775-DC6B6F78F66B}">
      <dgm:prSet/>
      <dgm:spPr/>
      <dgm:t>
        <a:bodyPr/>
        <a:lstStyle/>
        <a:p>
          <a:endParaRPr lang="es-ES"/>
        </a:p>
      </dgm:t>
    </dgm:pt>
    <dgm:pt modelId="{293C72FF-B5E3-401E-904C-349714F8D915}" type="pres">
      <dgm:prSet presAssocID="{35D78408-7F3C-4A4E-9EBA-708B649C28E5}" presName="compositeShape" presStyleCnt="0">
        <dgm:presLayoutVars>
          <dgm:dir/>
          <dgm:resizeHandles/>
        </dgm:presLayoutVars>
      </dgm:prSet>
      <dgm:spPr/>
    </dgm:pt>
    <dgm:pt modelId="{B848CC99-A322-4632-A19D-37B2B0BBCCE8}" type="pres">
      <dgm:prSet presAssocID="{35D78408-7F3C-4A4E-9EBA-708B649C28E5}" presName="pyramid" presStyleLbl="node1" presStyleIdx="0" presStyleCnt="1" custAng="10800000" custScaleX="10806" custLinFactNeighborX="-1288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s-ES"/>
        </a:p>
      </dgm:t>
    </dgm:pt>
    <dgm:pt modelId="{D654617C-FCF9-4F42-A435-E015C94D265D}" type="pres">
      <dgm:prSet presAssocID="{35D78408-7F3C-4A4E-9EBA-708B649C28E5}" presName="theList" presStyleCnt="0"/>
      <dgm:spPr/>
    </dgm:pt>
    <dgm:pt modelId="{7EC5789A-0906-4118-9BB6-C9D1D182102C}" type="pres">
      <dgm:prSet presAssocID="{50D5F984-E0F3-40E4-B11C-BEA6EC70CF2D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663AEEB-701D-4766-A140-6E832E4A3BCE}" type="pres">
      <dgm:prSet presAssocID="{50D5F984-E0F3-40E4-B11C-BEA6EC70CF2D}" presName="aSpace" presStyleCnt="0"/>
      <dgm:spPr/>
    </dgm:pt>
    <dgm:pt modelId="{5F21AC63-B582-46FD-A134-BE2EA8615B8E}" type="pres">
      <dgm:prSet presAssocID="{1959307A-19D5-47B1-8FB7-A13B4E470269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99EAE94-A52C-4E6D-BD6B-69D24E615AE2}" type="pres">
      <dgm:prSet presAssocID="{1959307A-19D5-47B1-8FB7-A13B4E470269}" presName="aSpace" presStyleCnt="0"/>
      <dgm:spPr/>
    </dgm:pt>
    <dgm:pt modelId="{B3EE12C7-EBDD-4C77-AB62-BDBEE074FA9D}" type="pres">
      <dgm:prSet presAssocID="{15AE297E-4473-4CD2-9DCF-75966A9B34E1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FAA92BA-A26A-42A2-8609-F56A5B0A467B}" type="pres">
      <dgm:prSet presAssocID="{15AE297E-4473-4CD2-9DCF-75966A9B34E1}" presName="aSpace" presStyleCnt="0"/>
      <dgm:spPr/>
    </dgm:pt>
  </dgm:ptLst>
  <dgm:cxnLst>
    <dgm:cxn modelId="{2F137213-767C-420A-83E4-A1B0D006B6B4}" srcId="{35D78408-7F3C-4A4E-9EBA-708B649C28E5}" destId="{50D5F984-E0F3-40E4-B11C-BEA6EC70CF2D}" srcOrd="0" destOrd="0" parTransId="{4F9EEC63-FBE4-4008-A686-C145ED7CEEC1}" sibTransId="{DEB4B7C7-8E07-4E71-B2C1-2F38D9BB321C}"/>
    <dgm:cxn modelId="{C862F243-5F28-4C5E-B775-DC6B6F78F66B}" srcId="{35D78408-7F3C-4A4E-9EBA-708B649C28E5}" destId="{15AE297E-4473-4CD2-9DCF-75966A9B34E1}" srcOrd="2" destOrd="0" parTransId="{60B47E8C-C151-4C4E-9795-0019BF769C73}" sibTransId="{A8F8B718-B37D-46AA-B4A5-70F3D85E7A53}"/>
    <dgm:cxn modelId="{AD8B83F2-87FF-494A-BB01-650437A8E4F4}" type="presOf" srcId="{35D78408-7F3C-4A4E-9EBA-708B649C28E5}" destId="{293C72FF-B5E3-401E-904C-349714F8D915}" srcOrd="0" destOrd="0" presId="urn:microsoft.com/office/officeart/2005/8/layout/pyramid2"/>
    <dgm:cxn modelId="{61083486-4519-4525-814D-E32CB2DAB4DF}" type="presOf" srcId="{50D5F984-E0F3-40E4-B11C-BEA6EC70CF2D}" destId="{7EC5789A-0906-4118-9BB6-C9D1D182102C}" srcOrd="0" destOrd="0" presId="urn:microsoft.com/office/officeart/2005/8/layout/pyramid2"/>
    <dgm:cxn modelId="{9E08A700-C48F-49F1-A48E-D1E6D893CC1C}" srcId="{35D78408-7F3C-4A4E-9EBA-708B649C28E5}" destId="{1959307A-19D5-47B1-8FB7-A13B4E470269}" srcOrd="1" destOrd="0" parTransId="{379F0993-0CE5-4200-9FE5-FE7A8FA6D392}" sibTransId="{32888D49-8E1B-4C00-A6B6-E01709DBB690}"/>
    <dgm:cxn modelId="{A9B375D5-8A09-4E7E-80ED-1BDA68A1626B}" type="presOf" srcId="{1959307A-19D5-47B1-8FB7-A13B4E470269}" destId="{5F21AC63-B582-46FD-A134-BE2EA8615B8E}" srcOrd="0" destOrd="0" presId="urn:microsoft.com/office/officeart/2005/8/layout/pyramid2"/>
    <dgm:cxn modelId="{F01CC253-1658-4A6C-8E2B-1CF950EBC014}" type="presOf" srcId="{15AE297E-4473-4CD2-9DCF-75966A9B34E1}" destId="{B3EE12C7-EBDD-4C77-AB62-BDBEE074FA9D}" srcOrd="0" destOrd="0" presId="urn:microsoft.com/office/officeart/2005/8/layout/pyramid2"/>
    <dgm:cxn modelId="{F1BCB3D3-10C7-4FBD-9EC7-7857A5BA33F1}" type="presParOf" srcId="{293C72FF-B5E3-401E-904C-349714F8D915}" destId="{B848CC99-A322-4632-A19D-37B2B0BBCCE8}" srcOrd="0" destOrd="0" presId="urn:microsoft.com/office/officeart/2005/8/layout/pyramid2"/>
    <dgm:cxn modelId="{3F936B34-A74B-4C9F-80ED-1B93A761C3F0}" type="presParOf" srcId="{293C72FF-B5E3-401E-904C-349714F8D915}" destId="{D654617C-FCF9-4F42-A435-E015C94D265D}" srcOrd="1" destOrd="0" presId="urn:microsoft.com/office/officeart/2005/8/layout/pyramid2"/>
    <dgm:cxn modelId="{30ADFDC8-2F3B-43C0-AB6E-9C31CD6E6876}" type="presParOf" srcId="{D654617C-FCF9-4F42-A435-E015C94D265D}" destId="{7EC5789A-0906-4118-9BB6-C9D1D182102C}" srcOrd="0" destOrd="0" presId="urn:microsoft.com/office/officeart/2005/8/layout/pyramid2"/>
    <dgm:cxn modelId="{1232AA07-E009-4D9F-806F-6BC354D9D21E}" type="presParOf" srcId="{D654617C-FCF9-4F42-A435-E015C94D265D}" destId="{2663AEEB-701D-4766-A140-6E832E4A3BCE}" srcOrd="1" destOrd="0" presId="urn:microsoft.com/office/officeart/2005/8/layout/pyramid2"/>
    <dgm:cxn modelId="{023189CC-7488-4564-A5EC-531BF6E11158}" type="presParOf" srcId="{D654617C-FCF9-4F42-A435-E015C94D265D}" destId="{5F21AC63-B582-46FD-A134-BE2EA8615B8E}" srcOrd="2" destOrd="0" presId="urn:microsoft.com/office/officeart/2005/8/layout/pyramid2"/>
    <dgm:cxn modelId="{5ECA6CDC-64B7-48F0-ABA9-7AFB5C2144D7}" type="presParOf" srcId="{D654617C-FCF9-4F42-A435-E015C94D265D}" destId="{B99EAE94-A52C-4E6D-BD6B-69D24E615AE2}" srcOrd="3" destOrd="0" presId="urn:microsoft.com/office/officeart/2005/8/layout/pyramid2"/>
    <dgm:cxn modelId="{DC424651-B8B2-49BF-8EAF-CF044D30FAD8}" type="presParOf" srcId="{D654617C-FCF9-4F42-A435-E015C94D265D}" destId="{B3EE12C7-EBDD-4C77-AB62-BDBEE074FA9D}" srcOrd="4" destOrd="0" presId="urn:microsoft.com/office/officeart/2005/8/layout/pyramid2"/>
    <dgm:cxn modelId="{C0C92C6B-5637-4407-8C0E-EA9E1DDAA95E}" type="presParOf" srcId="{D654617C-FCF9-4F42-A435-E015C94D265D}" destId="{AFAA92BA-A26A-42A2-8609-F56A5B0A467B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704A581-BEB6-45B1-B5FB-8ED70596C3C0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s-ES"/>
        </a:p>
      </dgm:t>
    </dgm:pt>
    <dgm:pt modelId="{CFD38009-25C7-42D1-AB3D-7CE702677499}">
      <dgm:prSet phldrT="[Texto]"/>
      <dgm:spPr/>
      <dgm:t>
        <a:bodyPr/>
        <a:lstStyle/>
        <a:p>
          <a:r>
            <a:rPr lang="es-AR" dirty="0" smtClean="0"/>
            <a:t>Programa Motivaciones </a:t>
          </a:r>
          <a:endParaRPr lang="es-ES" dirty="0"/>
        </a:p>
      </dgm:t>
    </dgm:pt>
    <dgm:pt modelId="{B7A9A536-B14C-453B-8F69-95EBB330500C}" type="parTrans" cxnId="{3B50BA3A-216C-4DCA-9BF9-E3BC18968720}">
      <dgm:prSet/>
      <dgm:spPr/>
      <dgm:t>
        <a:bodyPr/>
        <a:lstStyle/>
        <a:p>
          <a:endParaRPr lang="es-ES"/>
        </a:p>
      </dgm:t>
    </dgm:pt>
    <dgm:pt modelId="{8B945B5D-2968-46D0-9FC1-98D320FD41DE}" type="sibTrans" cxnId="{3B50BA3A-216C-4DCA-9BF9-E3BC18968720}">
      <dgm:prSet/>
      <dgm:spPr/>
      <dgm:t>
        <a:bodyPr/>
        <a:lstStyle/>
        <a:p>
          <a:endParaRPr lang="es-ES"/>
        </a:p>
      </dgm:t>
    </dgm:pt>
    <dgm:pt modelId="{3D836E04-6C7B-45C4-A738-EFD453C19428}">
      <dgm:prSet/>
      <dgm:spPr/>
      <dgm:t>
        <a:bodyPr/>
        <a:lstStyle/>
        <a:p>
          <a:r>
            <a:rPr lang="es-AR" smtClean="0"/>
            <a:t>Vacaciones de mi Provincia </a:t>
          </a:r>
          <a:endParaRPr lang="es-AR" dirty="0" smtClean="0"/>
        </a:p>
      </dgm:t>
    </dgm:pt>
    <dgm:pt modelId="{58752C48-F2BE-4F0E-8D12-ABBE6917875C}" type="parTrans" cxnId="{693E02F6-C409-4DA2-99C9-69A4FC393724}">
      <dgm:prSet/>
      <dgm:spPr/>
      <dgm:t>
        <a:bodyPr/>
        <a:lstStyle/>
        <a:p>
          <a:endParaRPr lang="es-ES"/>
        </a:p>
      </dgm:t>
    </dgm:pt>
    <dgm:pt modelId="{88B63325-BE08-4200-80C5-DF7025BE2C57}" type="sibTrans" cxnId="{693E02F6-C409-4DA2-99C9-69A4FC393724}">
      <dgm:prSet/>
      <dgm:spPr/>
      <dgm:t>
        <a:bodyPr/>
        <a:lstStyle/>
        <a:p>
          <a:endParaRPr lang="es-ES"/>
        </a:p>
      </dgm:t>
    </dgm:pt>
    <dgm:pt modelId="{D2B0BC5B-731A-4261-B8AC-6B5C9719EDAB}">
      <dgm:prSet/>
      <dgm:spPr/>
      <dgm:t>
        <a:bodyPr/>
        <a:lstStyle/>
        <a:p>
          <a:r>
            <a:rPr lang="es-AR" smtClean="0"/>
            <a:t>Campus con tu ídolo</a:t>
          </a:r>
          <a:endParaRPr lang="es-AR" dirty="0" smtClean="0"/>
        </a:p>
      </dgm:t>
    </dgm:pt>
    <dgm:pt modelId="{AA03B49E-67C7-40E7-BF67-052095940CCF}" type="parTrans" cxnId="{16BC91A7-7ACB-4A55-AADC-B99221AD2BB4}">
      <dgm:prSet/>
      <dgm:spPr/>
      <dgm:t>
        <a:bodyPr/>
        <a:lstStyle/>
        <a:p>
          <a:endParaRPr lang="es-ES"/>
        </a:p>
      </dgm:t>
    </dgm:pt>
    <dgm:pt modelId="{55F24192-4F9C-4E2E-B28D-5F0D20EE9999}" type="sibTrans" cxnId="{16BC91A7-7ACB-4A55-AADC-B99221AD2BB4}">
      <dgm:prSet/>
      <dgm:spPr/>
      <dgm:t>
        <a:bodyPr/>
        <a:lstStyle/>
        <a:p>
          <a:endParaRPr lang="es-ES"/>
        </a:p>
      </dgm:t>
    </dgm:pt>
    <dgm:pt modelId="{29083763-835C-45B4-9432-1D47C54C6A8C}">
      <dgm:prSet/>
      <dgm:spPr/>
      <dgm:t>
        <a:bodyPr/>
        <a:lstStyle/>
        <a:p>
          <a:r>
            <a:rPr lang="es-AR" dirty="0" smtClean="0"/>
            <a:t>Clubes argentinos</a:t>
          </a:r>
        </a:p>
      </dgm:t>
    </dgm:pt>
    <dgm:pt modelId="{5C3B09F8-0787-4688-B4D2-5AB4F3ADC575}" type="parTrans" cxnId="{CBB9F043-897A-41B5-8B7A-06CEF31B7667}">
      <dgm:prSet/>
      <dgm:spPr/>
      <dgm:t>
        <a:bodyPr/>
        <a:lstStyle/>
        <a:p>
          <a:endParaRPr lang="es-ES"/>
        </a:p>
      </dgm:t>
    </dgm:pt>
    <dgm:pt modelId="{7A0B8498-8CE1-4DB2-8218-6FAB00ED662A}" type="sibTrans" cxnId="{CBB9F043-897A-41B5-8B7A-06CEF31B7667}">
      <dgm:prSet/>
      <dgm:spPr/>
      <dgm:t>
        <a:bodyPr/>
        <a:lstStyle/>
        <a:p>
          <a:endParaRPr lang="es-ES"/>
        </a:p>
      </dgm:t>
    </dgm:pt>
    <dgm:pt modelId="{281E6095-78AC-4BAB-81A7-CFE726793923}">
      <dgm:prSet/>
      <dgm:spPr/>
      <dgm:t>
        <a:bodyPr/>
        <a:lstStyle/>
        <a:p>
          <a:r>
            <a:rPr lang="es-AR" dirty="0" smtClean="0"/>
            <a:t>Actividades barriales</a:t>
          </a:r>
          <a:endParaRPr lang="es-ES" dirty="0"/>
        </a:p>
      </dgm:t>
    </dgm:pt>
    <dgm:pt modelId="{5BCF216D-0789-4E09-BE07-2757017553AC}" type="parTrans" cxnId="{AFDB14C2-ABCE-49F8-98BA-2E83ABE83C88}">
      <dgm:prSet/>
      <dgm:spPr/>
      <dgm:t>
        <a:bodyPr/>
        <a:lstStyle/>
        <a:p>
          <a:endParaRPr lang="es-ES"/>
        </a:p>
      </dgm:t>
    </dgm:pt>
    <dgm:pt modelId="{6FD30C71-5EDB-42FC-9CF3-7C3BB885D232}" type="sibTrans" cxnId="{AFDB14C2-ABCE-49F8-98BA-2E83ABE83C88}">
      <dgm:prSet/>
      <dgm:spPr/>
      <dgm:t>
        <a:bodyPr/>
        <a:lstStyle/>
        <a:p>
          <a:endParaRPr lang="es-ES"/>
        </a:p>
      </dgm:t>
    </dgm:pt>
    <dgm:pt modelId="{51E0342C-7FD6-4E69-BFC6-EF84B3154530}" type="pres">
      <dgm:prSet presAssocID="{6704A581-BEB6-45B1-B5FB-8ED70596C3C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3405C47-9AEF-4522-B651-B20E06733F0B}" type="pres">
      <dgm:prSet presAssocID="{CFD38009-25C7-42D1-AB3D-7CE702677499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AF91EFE-96B0-492E-9DA9-BDC3A9A9DEF6}" type="pres">
      <dgm:prSet presAssocID="{8B945B5D-2968-46D0-9FC1-98D320FD41DE}" presName="spacer" presStyleCnt="0"/>
      <dgm:spPr/>
    </dgm:pt>
    <dgm:pt modelId="{AA5BC8D8-99E3-4216-8FED-CFA19FCCF52F}" type="pres">
      <dgm:prSet presAssocID="{281E6095-78AC-4BAB-81A7-CFE726793923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0D0FA83-BAE3-44D3-9ACC-E50AD57902D9}" type="pres">
      <dgm:prSet presAssocID="{6FD30C71-5EDB-42FC-9CF3-7C3BB885D232}" presName="spacer" presStyleCnt="0"/>
      <dgm:spPr/>
    </dgm:pt>
    <dgm:pt modelId="{5046A1D2-14C9-4646-B83A-43145271564A}" type="pres">
      <dgm:prSet presAssocID="{D2B0BC5B-731A-4261-B8AC-6B5C9719EDAB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F377823-830D-4DB8-900F-A04BADDE1EF6}" type="pres">
      <dgm:prSet presAssocID="{55F24192-4F9C-4E2E-B28D-5F0D20EE9999}" presName="spacer" presStyleCnt="0"/>
      <dgm:spPr/>
    </dgm:pt>
    <dgm:pt modelId="{004C2613-3D55-4350-BF4D-C428A40F4CF5}" type="pres">
      <dgm:prSet presAssocID="{3D836E04-6C7B-45C4-A738-EFD453C19428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52D2C04-4551-4C8E-B356-C44A119858C5}" type="pres">
      <dgm:prSet presAssocID="{88B63325-BE08-4200-80C5-DF7025BE2C57}" presName="spacer" presStyleCnt="0"/>
      <dgm:spPr/>
    </dgm:pt>
    <dgm:pt modelId="{B5657AC2-7EBD-4709-87B6-F4D0BE1CC235}" type="pres">
      <dgm:prSet presAssocID="{29083763-835C-45B4-9432-1D47C54C6A8C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B524109-D88E-4634-B6B9-4B06BF99E3DD}" type="presOf" srcId="{281E6095-78AC-4BAB-81A7-CFE726793923}" destId="{AA5BC8D8-99E3-4216-8FED-CFA19FCCF52F}" srcOrd="0" destOrd="0" presId="urn:microsoft.com/office/officeart/2005/8/layout/vList2"/>
    <dgm:cxn modelId="{D31C5CD6-9C41-482E-AD81-224FA319D293}" type="presOf" srcId="{29083763-835C-45B4-9432-1D47C54C6A8C}" destId="{B5657AC2-7EBD-4709-87B6-F4D0BE1CC235}" srcOrd="0" destOrd="0" presId="urn:microsoft.com/office/officeart/2005/8/layout/vList2"/>
    <dgm:cxn modelId="{B3E74EC4-FF2F-43D7-BF10-9D69D851E1EB}" type="presOf" srcId="{3D836E04-6C7B-45C4-A738-EFD453C19428}" destId="{004C2613-3D55-4350-BF4D-C428A40F4CF5}" srcOrd="0" destOrd="0" presId="urn:microsoft.com/office/officeart/2005/8/layout/vList2"/>
    <dgm:cxn modelId="{3B50BA3A-216C-4DCA-9BF9-E3BC18968720}" srcId="{6704A581-BEB6-45B1-B5FB-8ED70596C3C0}" destId="{CFD38009-25C7-42D1-AB3D-7CE702677499}" srcOrd="0" destOrd="0" parTransId="{B7A9A536-B14C-453B-8F69-95EBB330500C}" sibTransId="{8B945B5D-2968-46D0-9FC1-98D320FD41DE}"/>
    <dgm:cxn modelId="{69168984-8A85-4A58-AD78-6B00D812C4CE}" type="presOf" srcId="{D2B0BC5B-731A-4261-B8AC-6B5C9719EDAB}" destId="{5046A1D2-14C9-4646-B83A-43145271564A}" srcOrd="0" destOrd="0" presId="urn:microsoft.com/office/officeart/2005/8/layout/vList2"/>
    <dgm:cxn modelId="{AFDB14C2-ABCE-49F8-98BA-2E83ABE83C88}" srcId="{6704A581-BEB6-45B1-B5FB-8ED70596C3C0}" destId="{281E6095-78AC-4BAB-81A7-CFE726793923}" srcOrd="1" destOrd="0" parTransId="{5BCF216D-0789-4E09-BE07-2757017553AC}" sibTransId="{6FD30C71-5EDB-42FC-9CF3-7C3BB885D232}"/>
    <dgm:cxn modelId="{16BC91A7-7ACB-4A55-AADC-B99221AD2BB4}" srcId="{6704A581-BEB6-45B1-B5FB-8ED70596C3C0}" destId="{D2B0BC5B-731A-4261-B8AC-6B5C9719EDAB}" srcOrd="2" destOrd="0" parTransId="{AA03B49E-67C7-40E7-BF67-052095940CCF}" sibTransId="{55F24192-4F9C-4E2E-B28D-5F0D20EE9999}"/>
    <dgm:cxn modelId="{CBB9F043-897A-41B5-8B7A-06CEF31B7667}" srcId="{6704A581-BEB6-45B1-B5FB-8ED70596C3C0}" destId="{29083763-835C-45B4-9432-1D47C54C6A8C}" srcOrd="4" destOrd="0" parTransId="{5C3B09F8-0787-4688-B4D2-5AB4F3ADC575}" sibTransId="{7A0B8498-8CE1-4DB2-8218-6FAB00ED662A}"/>
    <dgm:cxn modelId="{693E02F6-C409-4DA2-99C9-69A4FC393724}" srcId="{6704A581-BEB6-45B1-B5FB-8ED70596C3C0}" destId="{3D836E04-6C7B-45C4-A738-EFD453C19428}" srcOrd="3" destOrd="0" parTransId="{58752C48-F2BE-4F0E-8D12-ABBE6917875C}" sibTransId="{88B63325-BE08-4200-80C5-DF7025BE2C57}"/>
    <dgm:cxn modelId="{5DE05B9A-6CF3-40EF-A1A4-86FD43B28CDC}" type="presOf" srcId="{CFD38009-25C7-42D1-AB3D-7CE702677499}" destId="{A3405C47-9AEF-4522-B651-B20E06733F0B}" srcOrd="0" destOrd="0" presId="urn:microsoft.com/office/officeart/2005/8/layout/vList2"/>
    <dgm:cxn modelId="{E8E5E161-5867-45C7-A45A-B578BA3A6AA9}" type="presOf" srcId="{6704A581-BEB6-45B1-B5FB-8ED70596C3C0}" destId="{51E0342C-7FD6-4E69-BFC6-EF84B3154530}" srcOrd="0" destOrd="0" presId="urn:microsoft.com/office/officeart/2005/8/layout/vList2"/>
    <dgm:cxn modelId="{3569E6B5-1449-4F81-9652-ACE15297F142}" type="presParOf" srcId="{51E0342C-7FD6-4E69-BFC6-EF84B3154530}" destId="{A3405C47-9AEF-4522-B651-B20E06733F0B}" srcOrd="0" destOrd="0" presId="urn:microsoft.com/office/officeart/2005/8/layout/vList2"/>
    <dgm:cxn modelId="{0721CF56-48EC-42E1-9C16-EB1F26FAC4F4}" type="presParOf" srcId="{51E0342C-7FD6-4E69-BFC6-EF84B3154530}" destId="{9AF91EFE-96B0-492E-9DA9-BDC3A9A9DEF6}" srcOrd="1" destOrd="0" presId="urn:microsoft.com/office/officeart/2005/8/layout/vList2"/>
    <dgm:cxn modelId="{FB022F53-6E5C-44CA-9B99-47CA4981A592}" type="presParOf" srcId="{51E0342C-7FD6-4E69-BFC6-EF84B3154530}" destId="{AA5BC8D8-99E3-4216-8FED-CFA19FCCF52F}" srcOrd="2" destOrd="0" presId="urn:microsoft.com/office/officeart/2005/8/layout/vList2"/>
    <dgm:cxn modelId="{41F84F49-B731-4F8E-9761-AFDC62C43C96}" type="presParOf" srcId="{51E0342C-7FD6-4E69-BFC6-EF84B3154530}" destId="{50D0FA83-BAE3-44D3-9ACC-E50AD57902D9}" srcOrd="3" destOrd="0" presId="urn:microsoft.com/office/officeart/2005/8/layout/vList2"/>
    <dgm:cxn modelId="{A2E3C7A8-F1E3-4041-B7DE-52C216A59DD8}" type="presParOf" srcId="{51E0342C-7FD6-4E69-BFC6-EF84B3154530}" destId="{5046A1D2-14C9-4646-B83A-43145271564A}" srcOrd="4" destOrd="0" presId="urn:microsoft.com/office/officeart/2005/8/layout/vList2"/>
    <dgm:cxn modelId="{A6DBDE5F-2674-44FC-BC65-80252FE7E957}" type="presParOf" srcId="{51E0342C-7FD6-4E69-BFC6-EF84B3154530}" destId="{3F377823-830D-4DB8-900F-A04BADDE1EF6}" srcOrd="5" destOrd="0" presId="urn:microsoft.com/office/officeart/2005/8/layout/vList2"/>
    <dgm:cxn modelId="{E8719701-4ABF-444F-A1F9-798FB1335F29}" type="presParOf" srcId="{51E0342C-7FD6-4E69-BFC6-EF84B3154530}" destId="{004C2613-3D55-4350-BF4D-C428A40F4CF5}" srcOrd="6" destOrd="0" presId="urn:microsoft.com/office/officeart/2005/8/layout/vList2"/>
    <dgm:cxn modelId="{EDB6C84E-9A9C-4DE0-8701-42F7D70A4607}" type="presParOf" srcId="{51E0342C-7FD6-4E69-BFC6-EF84B3154530}" destId="{252D2C04-4551-4C8E-B356-C44A119858C5}" srcOrd="7" destOrd="0" presId="urn:microsoft.com/office/officeart/2005/8/layout/vList2"/>
    <dgm:cxn modelId="{F101FF7E-B515-4156-AF4F-4D25973392DC}" type="presParOf" srcId="{51E0342C-7FD6-4E69-BFC6-EF84B3154530}" destId="{B5657AC2-7EBD-4709-87B6-F4D0BE1CC23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E9F125F-B022-4B22-B59A-DCF2554A41A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BD3C9C3-575E-4277-B406-2E5743978FE7}">
      <dgm:prSet/>
      <dgm:spPr/>
      <dgm:t>
        <a:bodyPr/>
        <a:lstStyle/>
        <a:p>
          <a:r>
            <a:rPr lang="es-AR" dirty="0" smtClean="0"/>
            <a:t>Medios tradicionales</a:t>
          </a:r>
          <a:endParaRPr lang="es-ES" dirty="0"/>
        </a:p>
      </dgm:t>
    </dgm:pt>
    <dgm:pt modelId="{F6941823-4F99-46F0-A3AE-FB3015812CF1}" type="parTrans" cxnId="{A766C4BD-10B6-4CED-9800-EB1E3E96C4EB}">
      <dgm:prSet/>
      <dgm:spPr/>
      <dgm:t>
        <a:bodyPr/>
        <a:lstStyle/>
        <a:p>
          <a:endParaRPr lang="es-ES"/>
        </a:p>
      </dgm:t>
    </dgm:pt>
    <dgm:pt modelId="{BD3F717E-D380-4420-85A8-A623AAA875A8}" type="sibTrans" cxnId="{A766C4BD-10B6-4CED-9800-EB1E3E96C4EB}">
      <dgm:prSet/>
      <dgm:spPr/>
      <dgm:t>
        <a:bodyPr/>
        <a:lstStyle/>
        <a:p>
          <a:endParaRPr lang="es-ES"/>
        </a:p>
      </dgm:t>
    </dgm:pt>
    <dgm:pt modelId="{E747DBAC-545B-408F-B255-C6042091A696}">
      <dgm:prSet/>
      <dgm:spPr/>
      <dgm:t>
        <a:bodyPr/>
        <a:lstStyle/>
        <a:p>
          <a:r>
            <a:rPr lang="es-AR" smtClean="0"/>
            <a:t>Medios digitales</a:t>
          </a:r>
          <a:endParaRPr lang="es-ES" dirty="0"/>
        </a:p>
      </dgm:t>
    </dgm:pt>
    <dgm:pt modelId="{6DD8F516-6C63-49DC-A2D7-97B0BBD97B6D}" type="parTrans" cxnId="{42840B1D-BC47-4E62-ABD3-EBF3F2B44392}">
      <dgm:prSet/>
      <dgm:spPr/>
      <dgm:t>
        <a:bodyPr/>
        <a:lstStyle/>
        <a:p>
          <a:endParaRPr lang="es-ES"/>
        </a:p>
      </dgm:t>
    </dgm:pt>
    <dgm:pt modelId="{A0C95032-8025-4451-9B65-0ADA4445871D}" type="sibTrans" cxnId="{42840B1D-BC47-4E62-ABD3-EBF3F2B44392}">
      <dgm:prSet/>
      <dgm:spPr/>
      <dgm:t>
        <a:bodyPr/>
        <a:lstStyle/>
        <a:p>
          <a:endParaRPr lang="es-ES"/>
        </a:p>
      </dgm:t>
    </dgm:pt>
    <dgm:pt modelId="{76ECBC25-7330-4E44-84B7-4FF9271C56AE}" type="pres">
      <dgm:prSet presAssocID="{8E9F125F-B022-4B22-B59A-DCF2554A41A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99E6325-92B8-4CA4-8A81-080008A396FF}" type="pres">
      <dgm:prSet presAssocID="{2BD3C9C3-575E-4277-B406-2E5743978FE7}" presName="parentText" presStyleLbl="node1" presStyleIdx="0" presStyleCnt="2" custLinFactNeighborX="5695" custLinFactNeighborY="-3362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BF41B61-1CE7-48CA-A2AE-F6AF39E2E73F}" type="pres">
      <dgm:prSet presAssocID="{BD3F717E-D380-4420-85A8-A623AAA875A8}" presName="spacer" presStyleCnt="0"/>
      <dgm:spPr/>
    </dgm:pt>
    <dgm:pt modelId="{682D2594-D535-4C13-A7DC-1852C7E213B5}" type="pres">
      <dgm:prSet presAssocID="{E747DBAC-545B-408F-B255-C6042091A69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BBC8B9A-DC40-48EB-A5F0-B7A2408ED273}" type="presOf" srcId="{2BD3C9C3-575E-4277-B406-2E5743978FE7}" destId="{499E6325-92B8-4CA4-8A81-080008A396FF}" srcOrd="0" destOrd="0" presId="urn:microsoft.com/office/officeart/2005/8/layout/vList2"/>
    <dgm:cxn modelId="{A766C4BD-10B6-4CED-9800-EB1E3E96C4EB}" srcId="{8E9F125F-B022-4B22-B59A-DCF2554A41A0}" destId="{2BD3C9C3-575E-4277-B406-2E5743978FE7}" srcOrd="0" destOrd="0" parTransId="{F6941823-4F99-46F0-A3AE-FB3015812CF1}" sibTransId="{BD3F717E-D380-4420-85A8-A623AAA875A8}"/>
    <dgm:cxn modelId="{66C2D3FF-8CE6-4FA3-8496-44BBA5B3A77D}" type="presOf" srcId="{E747DBAC-545B-408F-B255-C6042091A696}" destId="{682D2594-D535-4C13-A7DC-1852C7E213B5}" srcOrd="0" destOrd="0" presId="urn:microsoft.com/office/officeart/2005/8/layout/vList2"/>
    <dgm:cxn modelId="{42840B1D-BC47-4E62-ABD3-EBF3F2B44392}" srcId="{8E9F125F-B022-4B22-B59A-DCF2554A41A0}" destId="{E747DBAC-545B-408F-B255-C6042091A696}" srcOrd="1" destOrd="0" parTransId="{6DD8F516-6C63-49DC-A2D7-97B0BBD97B6D}" sibTransId="{A0C95032-8025-4451-9B65-0ADA4445871D}"/>
    <dgm:cxn modelId="{F8E26E93-B6E7-4BC6-A426-2E14DF210E45}" type="presOf" srcId="{8E9F125F-B022-4B22-B59A-DCF2554A41A0}" destId="{76ECBC25-7330-4E44-84B7-4FF9271C56AE}" srcOrd="0" destOrd="0" presId="urn:microsoft.com/office/officeart/2005/8/layout/vList2"/>
    <dgm:cxn modelId="{5810903D-4914-41D6-A894-204427EEC9DE}" type="presParOf" srcId="{76ECBC25-7330-4E44-84B7-4FF9271C56AE}" destId="{499E6325-92B8-4CA4-8A81-080008A396FF}" srcOrd="0" destOrd="0" presId="urn:microsoft.com/office/officeart/2005/8/layout/vList2"/>
    <dgm:cxn modelId="{EB9F079F-0B9B-4570-BDA6-9F40C39AECFE}" type="presParOf" srcId="{76ECBC25-7330-4E44-84B7-4FF9271C56AE}" destId="{CBF41B61-1CE7-48CA-A2AE-F6AF39E2E73F}" srcOrd="1" destOrd="0" presId="urn:microsoft.com/office/officeart/2005/8/layout/vList2"/>
    <dgm:cxn modelId="{4017363C-B950-488D-899B-7E027EB8ED71}" type="presParOf" srcId="{76ECBC25-7330-4E44-84B7-4FF9271C56AE}" destId="{682D2594-D535-4C13-A7DC-1852C7E213B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0F9E118-867A-41C1-B89D-0B872AE4332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67B3E70-8DE9-46CB-8908-4CA2EE4731EC}">
      <dgm:prSet/>
      <dgm:spPr/>
      <dgm:t>
        <a:bodyPr/>
        <a:lstStyle/>
        <a:p>
          <a:r>
            <a:rPr lang="es-AR" dirty="0" smtClean="0"/>
            <a:t>Redes sociales y su aceptación en los jóvenes</a:t>
          </a:r>
          <a:endParaRPr lang="es-AR" dirty="0"/>
        </a:p>
      </dgm:t>
    </dgm:pt>
    <dgm:pt modelId="{12452F52-2C36-4F22-9175-D7F4ADF158F9}" type="parTrans" cxnId="{CAB88D2B-D7E3-462D-993A-D46A8F56E340}">
      <dgm:prSet/>
      <dgm:spPr/>
      <dgm:t>
        <a:bodyPr/>
        <a:lstStyle/>
        <a:p>
          <a:endParaRPr lang="es-ES"/>
        </a:p>
      </dgm:t>
    </dgm:pt>
    <dgm:pt modelId="{F1537853-0656-42E8-9AAC-170B3B37405C}" type="sibTrans" cxnId="{CAB88D2B-D7E3-462D-993A-D46A8F56E340}">
      <dgm:prSet/>
      <dgm:spPr/>
      <dgm:t>
        <a:bodyPr/>
        <a:lstStyle/>
        <a:p>
          <a:endParaRPr lang="es-ES"/>
        </a:p>
      </dgm:t>
    </dgm:pt>
    <dgm:pt modelId="{5D89C97C-3353-42AE-B59B-688E0D61DF1C}">
      <dgm:prSet/>
      <dgm:spPr/>
      <dgm:t>
        <a:bodyPr/>
        <a:lstStyle/>
        <a:p>
          <a:r>
            <a:rPr lang="es-AR" smtClean="0"/>
            <a:t>Facebook – Instagram – Twitter</a:t>
          </a:r>
          <a:endParaRPr lang="es-AR" dirty="0" smtClean="0"/>
        </a:p>
      </dgm:t>
    </dgm:pt>
    <dgm:pt modelId="{8C87E57B-F609-4409-8D59-98268A870CDD}" type="parTrans" cxnId="{BB220D33-F978-499D-AE60-185F828DAB3D}">
      <dgm:prSet/>
      <dgm:spPr/>
      <dgm:t>
        <a:bodyPr/>
        <a:lstStyle/>
        <a:p>
          <a:endParaRPr lang="es-ES"/>
        </a:p>
      </dgm:t>
    </dgm:pt>
    <dgm:pt modelId="{567218A8-C378-48AF-9612-1234546F4BF5}" type="sibTrans" cxnId="{BB220D33-F978-499D-AE60-185F828DAB3D}">
      <dgm:prSet/>
      <dgm:spPr/>
      <dgm:t>
        <a:bodyPr/>
        <a:lstStyle/>
        <a:p>
          <a:endParaRPr lang="es-ES"/>
        </a:p>
      </dgm:t>
    </dgm:pt>
    <dgm:pt modelId="{3663FBBC-BF94-4F40-9628-6B12E8969EBE}" type="pres">
      <dgm:prSet presAssocID="{60F9E118-867A-41C1-B89D-0B872AE4332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D2381BA-87E1-48A5-8360-33B12D98DA8C}" type="pres">
      <dgm:prSet presAssocID="{667B3E70-8DE9-46CB-8908-4CA2EE4731EC}" presName="parentText" presStyleLbl="node1" presStyleIdx="0" presStyleCnt="2" custLinFactNeighborY="-3508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B6A41D6-E9EF-4809-8BC0-26578C492FE3}" type="pres">
      <dgm:prSet presAssocID="{F1537853-0656-42E8-9AAC-170B3B37405C}" presName="spacer" presStyleCnt="0"/>
      <dgm:spPr/>
    </dgm:pt>
    <dgm:pt modelId="{719219A9-AC30-4517-A3FD-61681FD31C00}" type="pres">
      <dgm:prSet presAssocID="{5D89C97C-3353-42AE-B59B-688E0D61DF1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040A9BE-4855-4081-852C-DCE1BF5E6E44}" type="presOf" srcId="{5D89C97C-3353-42AE-B59B-688E0D61DF1C}" destId="{719219A9-AC30-4517-A3FD-61681FD31C00}" srcOrd="0" destOrd="0" presId="urn:microsoft.com/office/officeart/2005/8/layout/vList2"/>
    <dgm:cxn modelId="{BB220D33-F978-499D-AE60-185F828DAB3D}" srcId="{60F9E118-867A-41C1-B89D-0B872AE43329}" destId="{5D89C97C-3353-42AE-B59B-688E0D61DF1C}" srcOrd="1" destOrd="0" parTransId="{8C87E57B-F609-4409-8D59-98268A870CDD}" sibTransId="{567218A8-C378-48AF-9612-1234546F4BF5}"/>
    <dgm:cxn modelId="{A3A3D95D-CDAC-437B-A91C-A8A2B40D1285}" type="presOf" srcId="{667B3E70-8DE9-46CB-8908-4CA2EE4731EC}" destId="{1D2381BA-87E1-48A5-8360-33B12D98DA8C}" srcOrd="0" destOrd="0" presId="urn:microsoft.com/office/officeart/2005/8/layout/vList2"/>
    <dgm:cxn modelId="{CAB88D2B-D7E3-462D-993A-D46A8F56E340}" srcId="{60F9E118-867A-41C1-B89D-0B872AE43329}" destId="{667B3E70-8DE9-46CB-8908-4CA2EE4731EC}" srcOrd="0" destOrd="0" parTransId="{12452F52-2C36-4F22-9175-D7F4ADF158F9}" sibTransId="{F1537853-0656-42E8-9AAC-170B3B37405C}"/>
    <dgm:cxn modelId="{EA94368C-B6DE-428B-8735-F68235BB70B5}" type="presOf" srcId="{60F9E118-867A-41C1-B89D-0B872AE43329}" destId="{3663FBBC-BF94-4F40-9628-6B12E8969EBE}" srcOrd="0" destOrd="0" presId="urn:microsoft.com/office/officeart/2005/8/layout/vList2"/>
    <dgm:cxn modelId="{8B40AE2F-0B69-4E09-BE60-C741B0BC3D90}" type="presParOf" srcId="{3663FBBC-BF94-4F40-9628-6B12E8969EBE}" destId="{1D2381BA-87E1-48A5-8360-33B12D98DA8C}" srcOrd="0" destOrd="0" presId="urn:microsoft.com/office/officeart/2005/8/layout/vList2"/>
    <dgm:cxn modelId="{851C5FCE-E8F3-4B51-8EB2-E458EE07B93B}" type="presParOf" srcId="{3663FBBC-BF94-4F40-9628-6B12E8969EBE}" destId="{7B6A41D6-E9EF-4809-8BC0-26578C492FE3}" srcOrd="1" destOrd="0" presId="urn:microsoft.com/office/officeart/2005/8/layout/vList2"/>
    <dgm:cxn modelId="{73EB1865-9298-4E6E-9284-D9AC5422E6A2}" type="presParOf" srcId="{3663FBBC-BF94-4F40-9628-6B12E8969EBE}" destId="{719219A9-AC30-4517-A3FD-61681FD31C0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BDF8F48-51E4-4CA6-BBD0-2C33B8EEAA98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10B496EA-388E-4EE3-98CD-BCCE32C8A2BC}">
      <dgm:prSet phldrT="[Texto]"/>
      <dgm:spPr/>
      <dgm:t>
        <a:bodyPr/>
        <a:lstStyle/>
        <a:p>
          <a:r>
            <a:rPr lang="es-AR" dirty="0" smtClean="0"/>
            <a:t>Toma de decisiones: </a:t>
          </a:r>
          <a:r>
            <a:rPr lang="es-AR" dirty="0" err="1" smtClean="0"/>
            <a:t>DirCom</a:t>
          </a:r>
          <a:r>
            <a:rPr lang="es-AR" dirty="0" smtClean="0"/>
            <a:t> </a:t>
          </a:r>
          <a:endParaRPr lang="es-ES" dirty="0"/>
        </a:p>
      </dgm:t>
    </dgm:pt>
    <dgm:pt modelId="{4C0A8A0D-0D51-4E46-A4BB-B3AC19CC8F79}" type="parTrans" cxnId="{5CB06DD4-7073-4EBE-A148-5CCD8CBBD49F}">
      <dgm:prSet/>
      <dgm:spPr/>
      <dgm:t>
        <a:bodyPr/>
        <a:lstStyle/>
        <a:p>
          <a:endParaRPr lang="es-ES"/>
        </a:p>
      </dgm:t>
    </dgm:pt>
    <dgm:pt modelId="{EC2F5EDA-0580-444E-A40A-F887591033E9}" type="sibTrans" cxnId="{5CB06DD4-7073-4EBE-A148-5CCD8CBBD49F}">
      <dgm:prSet/>
      <dgm:spPr/>
      <dgm:t>
        <a:bodyPr/>
        <a:lstStyle/>
        <a:p>
          <a:endParaRPr lang="es-ES"/>
        </a:p>
      </dgm:t>
    </dgm:pt>
    <dgm:pt modelId="{517A6D95-A572-4C63-9C8A-8304EC956CF9}">
      <dgm:prSet phldrT="[Texto]"/>
      <dgm:spPr/>
      <dgm:t>
        <a:bodyPr/>
        <a:lstStyle/>
        <a:p>
          <a:r>
            <a:rPr lang="es-AR" dirty="0" smtClean="0"/>
            <a:t>Formación de equipos de trabajo.</a:t>
          </a:r>
          <a:endParaRPr lang="es-ES" dirty="0"/>
        </a:p>
      </dgm:t>
    </dgm:pt>
    <dgm:pt modelId="{8E38096B-6DAF-4429-80B7-2FD1AD629010}" type="parTrans" cxnId="{532E8012-D2F4-4CFF-917F-6A781F3B56CD}">
      <dgm:prSet/>
      <dgm:spPr/>
      <dgm:t>
        <a:bodyPr/>
        <a:lstStyle/>
        <a:p>
          <a:endParaRPr lang="es-ES"/>
        </a:p>
      </dgm:t>
    </dgm:pt>
    <dgm:pt modelId="{B13F4282-49B7-42EC-B7C1-006DFF387433}" type="sibTrans" cxnId="{532E8012-D2F4-4CFF-917F-6A781F3B56CD}">
      <dgm:prSet/>
      <dgm:spPr/>
      <dgm:t>
        <a:bodyPr/>
        <a:lstStyle/>
        <a:p>
          <a:endParaRPr lang="es-ES"/>
        </a:p>
      </dgm:t>
    </dgm:pt>
    <dgm:pt modelId="{E33F28FF-210E-4D0C-97D3-15E1B45F4F5D}">
      <dgm:prSet phldrT="[Texto]"/>
      <dgm:spPr/>
      <dgm:t>
        <a:bodyPr/>
        <a:lstStyle/>
        <a:p>
          <a:r>
            <a:rPr lang="es-AR" dirty="0" smtClean="0"/>
            <a:t>Turnos de trabajo </a:t>
          </a:r>
          <a:endParaRPr lang="es-ES" dirty="0"/>
        </a:p>
      </dgm:t>
    </dgm:pt>
    <dgm:pt modelId="{B8BE8863-49A4-4C33-AC51-6BCD1FDBB937}" type="parTrans" cxnId="{5CDBD3E5-E730-4F0F-8F24-FB94148AB287}">
      <dgm:prSet/>
      <dgm:spPr/>
      <dgm:t>
        <a:bodyPr/>
        <a:lstStyle/>
        <a:p>
          <a:endParaRPr lang="es-ES"/>
        </a:p>
      </dgm:t>
    </dgm:pt>
    <dgm:pt modelId="{D0C3D4C6-81E7-4369-80E6-2D05821E2520}" type="sibTrans" cxnId="{5CDBD3E5-E730-4F0F-8F24-FB94148AB287}">
      <dgm:prSet/>
      <dgm:spPr/>
      <dgm:t>
        <a:bodyPr/>
        <a:lstStyle/>
        <a:p>
          <a:endParaRPr lang="es-ES"/>
        </a:p>
      </dgm:t>
    </dgm:pt>
    <dgm:pt modelId="{1F9E4293-726C-48CF-B468-6B76CACAC022}">
      <dgm:prSet/>
      <dgm:spPr/>
      <dgm:t>
        <a:bodyPr/>
        <a:lstStyle/>
        <a:p>
          <a:r>
            <a:rPr lang="es-AR" smtClean="0"/>
            <a:t>Etapas de trabajo</a:t>
          </a:r>
          <a:endParaRPr lang="es-AR" dirty="0" smtClean="0"/>
        </a:p>
      </dgm:t>
    </dgm:pt>
    <dgm:pt modelId="{333E57ED-4FEB-4B55-8865-AD01A060D5F8}" type="parTrans" cxnId="{DA35EEA0-A5D9-4C91-950D-313CF7615904}">
      <dgm:prSet/>
      <dgm:spPr/>
      <dgm:t>
        <a:bodyPr/>
        <a:lstStyle/>
        <a:p>
          <a:endParaRPr lang="es-ES"/>
        </a:p>
      </dgm:t>
    </dgm:pt>
    <dgm:pt modelId="{D72AD606-A547-41DF-B910-2EB37757AB7C}" type="sibTrans" cxnId="{DA35EEA0-A5D9-4C91-950D-313CF7615904}">
      <dgm:prSet/>
      <dgm:spPr/>
      <dgm:t>
        <a:bodyPr/>
        <a:lstStyle/>
        <a:p>
          <a:endParaRPr lang="es-ES"/>
        </a:p>
      </dgm:t>
    </dgm:pt>
    <dgm:pt modelId="{D245FE7A-547A-4011-9E0B-82DC789F7F83}" type="pres">
      <dgm:prSet presAssocID="{0BDF8F48-51E4-4CA6-BBD0-2C33B8EEAA9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5196B88-9C4A-4C19-91CC-4C9C5AF5406C}" type="pres">
      <dgm:prSet presAssocID="{10B496EA-388E-4EE3-98CD-BCCE32C8A2BC}" presName="parentLin" presStyleCnt="0"/>
      <dgm:spPr/>
    </dgm:pt>
    <dgm:pt modelId="{4728BA98-46F2-441E-9161-13C650F9B43E}" type="pres">
      <dgm:prSet presAssocID="{10B496EA-388E-4EE3-98CD-BCCE32C8A2BC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36FE2D40-96A6-4DEE-B833-18A6CC2198DA}" type="pres">
      <dgm:prSet presAssocID="{10B496EA-388E-4EE3-98CD-BCCE32C8A2B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40CA5A6-B2A1-4AA2-AB3E-D3BC7A8CA858}" type="pres">
      <dgm:prSet presAssocID="{10B496EA-388E-4EE3-98CD-BCCE32C8A2BC}" presName="negativeSpace" presStyleCnt="0"/>
      <dgm:spPr/>
    </dgm:pt>
    <dgm:pt modelId="{0DCF4598-DE8D-4688-8809-1F325DD3D21D}" type="pres">
      <dgm:prSet presAssocID="{10B496EA-388E-4EE3-98CD-BCCE32C8A2BC}" presName="childText" presStyleLbl="conFgAcc1" presStyleIdx="0" presStyleCnt="4" custLinFactY="-91644" custLinFactNeighborY="-100000">
        <dgm:presLayoutVars>
          <dgm:bulletEnabled val="1"/>
        </dgm:presLayoutVars>
      </dgm:prSet>
      <dgm:spPr/>
    </dgm:pt>
    <dgm:pt modelId="{DD6C2605-4FC1-4E37-913E-DA0A1CD27FCF}" type="pres">
      <dgm:prSet presAssocID="{EC2F5EDA-0580-444E-A40A-F887591033E9}" presName="spaceBetweenRectangles" presStyleCnt="0"/>
      <dgm:spPr/>
    </dgm:pt>
    <dgm:pt modelId="{E492BAE2-7165-4B10-A40D-0F848E18A652}" type="pres">
      <dgm:prSet presAssocID="{517A6D95-A572-4C63-9C8A-8304EC956CF9}" presName="parentLin" presStyleCnt="0"/>
      <dgm:spPr/>
    </dgm:pt>
    <dgm:pt modelId="{ABCBE728-C0FA-4D7A-8EFF-7CD382E39C1A}" type="pres">
      <dgm:prSet presAssocID="{517A6D95-A572-4C63-9C8A-8304EC956CF9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81D1DBAB-7AB5-4DFA-B6CD-805033F7E987}" type="pres">
      <dgm:prSet presAssocID="{517A6D95-A572-4C63-9C8A-8304EC956CF9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7FCE258-0208-4D79-B97B-D7DC253C1C6C}" type="pres">
      <dgm:prSet presAssocID="{517A6D95-A572-4C63-9C8A-8304EC956CF9}" presName="negativeSpace" presStyleCnt="0"/>
      <dgm:spPr/>
    </dgm:pt>
    <dgm:pt modelId="{6910E224-3C32-4EA2-A1DE-7EC50C4FAC56}" type="pres">
      <dgm:prSet presAssocID="{517A6D95-A572-4C63-9C8A-8304EC956CF9}" presName="childText" presStyleLbl="conFgAcc1" presStyleIdx="1" presStyleCnt="4">
        <dgm:presLayoutVars>
          <dgm:bulletEnabled val="1"/>
        </dgm:presLayoutVars>
      </dgm:prSet>
      <dgm:spPr/>
    </dgm:pt>
    <dgm:pt modelId="{593C2EF5-02EF-4F7A-9471-7095C0D3BFCF}" type="pres">
      <dgm:prSet presAssocID="{B13F4282-49B7-42EC-B7C1-006DFF387433}" presName="spaceBetweenRectangles" presStyleCnt="0"/>
      <dgm:spPr/>
    </dgm:pt>
    <dgm:pt modelId="{CF06CC85-39E8-4427-8867-74DAFC6DE0A4}" type="pres">
      <dgm:prSet presAssocID="{E33F28FF-210E-4D0C-97D3-15E1B45F4F5D}" presName="parentLin" presStyleCnt="0"/>
      <dgm:spPr/>
    </dgm:pt>
    <dgm:pt modelId="{9DE62B9A-E2CA-4C13-98B7-930029A99AFA}" type="pres">
      <dgm:prSet presAssocID="{E33F28FF-210E-4D0C-97D3-15E1B45F4F5D}" presName="parentLeftMargin" presStyleLbl="node1" presStyleIdx="1" presStyleCnt="4"/>
      <dgm:spPr/>
      <dgm:t>
        <a:bodyPr/>
        <a:lstStyle/>
        <a:p>
          <a:endParaRPr lang="es-ES"/>
        </a:p>
      </dgm:t>
    </dgm:pt>
    <dgm:pt modelId="{233EA002-CCA1-4A0F-B059-80FA3CEC9F3D}" type="pres">
      <dgm:prSet presAssocID="{E33F28FF-210E-4D0C-97D3-15E1B45F4F5D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FC423F3-DCE6-4BA4-B1BA-4FAFBD8D086F}" type="pres">
      <dgm:prSet presAssocID="{E33F28FF-210E-4D0C-97D3-15E1B45F4F5D}" presName="negativeSpace" presStyleCnt="0"/>
      <dgm:spPr/>
    </dgm:pt>
    <dgm:pt modelId="{D728034B-80E0-4AF7-BD98-2F67DBA24581}" type="pres">
      <dgm:prSet presAssocID="{E33F28FF-210E-4D0C-97D3-15E1B45F4F5D}" presName="childText" presStyleLbl="conFgAcc1" presStyleIdx="2" presStyleCnt="4">
        <dgm:presLayoutVars>
          <dgm:bulletEnabled val="1"/>
        </dgm:presLayoutVars>
      </dgm:prSet>
      <dgm:spPr/>
    </dgm:pt>
    <dgm:pt modelId="{6C4C79A8-5955-4A26-BF2E-F8568458ECFE}" type="pres">
      <dgm:prSet presAssocID="{D0C3D4C6-81E7-4369-80E6-2D05821E2520}" presName="spaceBetweenRectangles" presStyleCnt="0"/>
      <dgm:spPr/>
    </dgm:pt>
    <dgm:pt modelId="{4CD224DD-5E75-4967-9687-2FCE37BC789F}" type="pres">
      <dgm:prSet presAssocID="{1F9E4293-726C-48CF-B468-6B76CACAC022}" presName="parentLin" presStyleCnt="0"/>
      <dgm:spPr/>
    </dgm:pt>
    <dgm:pt modelId="{DAE1BD06-CB3D-4FF9-A093-8134239361D9}" type="pres">
      <dgm:prSet presAssocID="{1F9E4293-726C-48CF-B468-6B76CACAC022}" presName="parentLeftMargin" presStyleLbl="node1" presStyleIdx="2" presStyleCnt="4"/>
      <dgm:spPr/>
      <dgm:t>
        <a:bodyPr/>
        <a:lstStyle/>
        <a:p>
          <a:endParaRPr lang="es-ES"/>
        </a:p>
      </dgm:t>
    </dgm:pt>
    <dgm:pt modelId="{EA73B276-13BD-4305-A795-D6A70E758754}" type="pres">
      <dgm:prSet presAssocID="{1F9E4293-726C-48CF-B468-6B76CACAC022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D9532AC-DCDE-4448-84E6-BB6CC827316E}" type="pres">
      <dgm:prSet presAssocID="{1F9E4293-726C-48CF-B468-6B76CACAC022}" presName="negativeSpace" presStyleCnt="0"/>
      <dgm:spPr/>
    </dgm:pt>
    <dgm:pt modelId="{9C3764B5-1871-49FA-8D2F-DBDD2E365D62}" type="pres">
      <dgm:prSet presAssocID="{1F9E4293-726C-48CF-B468-6B76CACAC022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DA35EEA0-A5D9-4C91-950D-313CF7615904}" srcId="{0BDF8F48-51E4-4CA6-BBD0-2C33B8EEAA98}" destId="{1F9E4293-726C-48CF-B468-6B76CACAC022}" srcOrd="3" destOrd="0" parTransId="{333E57ED-4FEB-4B55-8865-AD01A060D5F8}" sibTransId="{D72AD606-A547-41DF-B910-2EB37757AB7C}"/>
    <dgm:cxn modelId="{BADE8910-F67A-4BCC-9D81-01DDF4A5179C}" type="presOf" srcId="{E33F28FF-210E-4D0C-97D3-15E1B45F4F5D}" destId="{9DE62B9A-E2CA-4C13-98B7-930029A99AFA}" srcOrd="0" destOrd="0" presId="urn:microsoft.com/office/officeart/2005/8/layout/list1"/>
    <dgm:cxn modelId="{5CB06DD4-7073-4EBE-A148-5CCD8CBBD49F}" srcId="{0BDF8F48-51E4-4CA6-BBD0-2C33B8EEAA98}" destId="{10B496EA-388E-4EE3-98CD-BCCE32C8A2BC}" srcOrd="0" destOrd="0" parTransId="{4C0A8A0D-0D51-4E46-A4BB-B3AC19CC8F79}" sibTransId="{EC2F5EDA-0580-444E-A40A-F887591033E9}"/>
    <dgm:cxn modelId="{2F1FA823-4593-4482-BBDE-C98D9B97E4C6}" type="presOf" srcId="{E33F28FF-210E-4D0C-97D3-15E1B45F4F5D}" destId="{233EA002-CCA1-4A0F-B059-80FA3CEC9F3D}" srcOrd="1" destOrd="0" presId="urn:microsoft.com/office/officeart/2005/8/layout/list1"/>
    <dgm:cxn modelId="{363994CF-2C77-42E8-AE65-C85494BC4FD4}" type="presOf" srcId="{0BDF8F48-51E4-4CA6-BBD0-2C33B8EEAA98}" destId="{D245FE7A-547A-4011-9E0B-82DC789F7F83}" srcOrd="0" destOrd="0" presId="urn:microsoft.com/office/officeart/2005/8/layout/list1"/>
    <dgm:cxn modelId="{AEF3C68A-7816-4D9F-AF5F-4BB693323508}" type="presOf" srcId="{1F9E4293-726C-48CF-B468-6B76CACAC022}" destId="{EA73B276-13BD-4305-A795-D6A70E758754}" srcOrd="1" destOrd="0" presId="urn:microsoft.com/office/officeart/2005/8/layout/list1"/>
    <dgm:cxn modelId="{A10A10AD-0453-4227-9A3A-99CD3487B1D7}" type="presOf" srcId="{10B496EA-388E-4EE3-98CD-BCCE32C8A2BC}" destId="{36FE2D40-96A6-4DEE-B833-18A6CC2198DA}" srcOrd="1" destOrd="0" presId="urn:microsoft.com/office/officeart/2005/8/layout/list1"/>
    <dgm:cxn modelId="{532E8012-D2F4-4CFF-917F-6A781F3B56CD}" srcId="{0BDF8F48-51E4-4CA6-BBD0-2C33B8EEAA98}" destId="{517A6D95-A572-4C63-9C8A-8304EC956CF9}" srcOrd="1" destOrd="0" parTransId="{8E38096B-6DAF-4429-80B7-2FD1AD629010}" sibTransId="{B13F4282-49B7-42EC-B7C1-006DFF387433}"/>
    <dgm:cxn modelId="{780F4A79-82E9-4A8A-91BA-9B8E98F0CBF8}" type="presOf" srcId="{10B496EA-388E-4EE3-98CD-BCCE32C8A2BC}" destId="{4728BA98-46F2-441E-9161-13C650F9B43E}" srcOrd="0" destOrd="0" presId="urn:microsoft.com/office/officeart/2005/8/layout/list1"/>
    <dgm:cxn modelId="{5CDBD3E5-E730-4F0F-8F24-FB94148AB287}" srcId="{0BDF8F48-51E4-4CA6-BBD0-2C33B8EEAA98}" destId="{E33F28FF-210E-4D0C-97D3-15E1B45F4F5D}" srcOrd="2" destOrd="0" parTransId="{B8BE8863-49A4-4C33-AC51-6BCD1FDBB937}" sibTransId="{D0C3D4C6-81E7-4369-80E6-2D05821E2520}"/>
    <dgm:cxn modelId="{D4BFD2E3-A882-48D1-91E6-CDE68A8D64C7}" type="presOf" srcId="{517A6D95-A572-4C63-9C8A-8304EC956CF9}" destId="{ABCBE728-C0FA-4D7A-8EFF-7CD382E39C1A}" srcOrd="0" destOrd="0" presId="urn:microsoft.com/office/officeart/2005/8/layout/list1"/>
    <dgm:cxn modelId="{75F0F64B-9D02-490C-AB78-7C412DD6F5F0}" type="presOf" srcId="{1F9E4293-726C-48CF-B468-6B76CACAC022}" destId="{DAE1BD06-CB3D-4FF9-A093-8134239361D9}" srcOrd="0" destOrd="0" presId="urn:microsoft.com/office/officeart/2005/8/layout/list1"/>
    <dgm:cxn modelId="{0747A8C0-70A6-402A-B4FA-338E6FC86E42}" type="presOf" srcId="{517A6D95-A572-4C63-9C8A-8304EC956CF9}" destId="{81D1DBAB-7AB5-4DFA-B6CD-805033F7E987}" srcOrd="1" destOrd="0" presId="urn:microsoft.com/office/officeart/2005/8/layout/list1"/>
    <dgm:cxn modelId="{E7C6BDB7-5C23-4994-926B-B25421737C6D}" type="presParOf" srcId="{D245FE7A-547A-4011-9E0B-82DC789F7F83}" destId="{15196B88-9C4A-4C19-91CC-4C9C5AF5406C}" srcOrd="0" destOrd="0" presId="urn:microsoft.com/office/officeart/2005/8/layout/list1"/>
    <dgm:cxn modelId="{4512AB44-DD8D-47C5-BC71-973AB5B3772F}" type="presParOf" srcId="{15196B88-9C4A-4C19-91CC-4C9C5AF5406C}" destId="{4728BA98-46F2-441E-9161-13C650F9B43E}" srcOrd="0" destOrd="0" presId="urn:microsoft.com/office/officeart/2005/8/layout/list1"/>
    <dgm:cxn modelId="{71387959-A3E0-4FAB-87E9-5F588EE1533C}" type="presParOf" srcId="{15196B88-9C4A-4C19-91CC-4C9C5AF5406C}" destId="{36FE2D40-96A6-4DEE-B833-18A6CC2198DA}" srcOrd="1" destOrd="0" presId="urn:microsoft.com/office/officeart/2005/8/layout/list1"/>
    <dgm:cxn modelId="{07AD70B1-3939-4EF0-A147-4C435038910B}" type="presParOf" srcId="{D245FE7A-547A-4011-9E0B-82DC789F7F83}" destId="{D40CA5A6-B2A1-4AA2-AB3E-D3BC7A8CA858}" srcOrd="1" destOrd="0" presId="urn:microsoft.com/office/officeart/2005/8/layout/list1"/>
    <dgm:cxn modelId="{7B253FC0-B820-4316-98C3-69D1DE345110}" type="presParOf" srcId="{D245FE7A-547A-4011-9E0B-82DC789F7F83}" destId="{0DCF4598-DE8D-4688-8809-1F325DD3D21D}" srcOrd="2" destOrd="0" presId="urn:microsoft.com/office/officeart/2005/8/layout/list1"/>
    <dgm:cxn modelId="{FA49263B-6DB0-4811-906D-580E96DE72CE}" type="presParOf" srcId="{D245FE7A-547A-4011-9E0B-82DC789F7F83}" destId="{DD6C2605-4FC1-4E37-913E-DA0A1CD27FCF}" srcOrd="3" destOrd="0" presId="urn:microsoft.com/office/officeart/2005/8/layout/list1"/>
    <dgm:cxn modelId="{8A4A1987-11D8-4480-8E1D-67A55A894354}" type="presParOf" srcId="{D245FE7A-547A-4011-9E0B-82DC789F7F83}" destId="{E492BAE2-7165-4B10-A40D-0F848E18A652}" srcOrd="4" destOrd="0" presId="urn:microsoft.com/office/officeart/2005/8/layout/list1"/>
    <dgm:cxn modelId="{CC6C145B-0C37-4B30-AD86-B7E13AA7DE06}" type="presParOf" srcId="{E492BAE2-7165-4B10-A40D-0F848E18A652}" destId="{ABCBE728-C0FA-4D7A-8EFF-7CD382E39C1A}" srcOrd="0" destOrd="0" presId="urn:microsoft.com/office/officeart/2005/8/layout/list1"/>
    <dgm:cxn modelId="{EAA7D5AC-59B3-4F8B-ABB5-D9C63EEAC2C9}" type="presParOf" srcId="{E492BAE2-7165-4B10-A40D-0F848E18A652}" destId="{81D1DBAB-7AB5-4DFA-B6CD-805033F7E987}" srcOrd="1" destOrd="0" presId="urn:microsoft.com/office/officeart/2005/8/layout/list1"/>
    <dgm:cxn modelId="{D20775CF-12D0-4FDB-9B80-43D6FD1687AD}" type="presParOf" srcId="{D245FE7A-547A-4011-9E0B-82DC789F7F83}" destId="{F7FCE258-0208-4D79-B97B-D7DC253C1C6C}" srcOrd="5" destOrd="0" presId="urn:microsoft.com/office/officeart/2005/8/layout/list1"/>
    <dgm:cxn modelId="{90715DA5-FE40-4376-AC65-111997DA68E6}" type="presParOf" srcId="{D245FE7A-547A-4011-9E0B-82DC789F7F83}" destId="{6910E224-3C32-4EA2-A1DE-7EC50C4FAC56}" srcOrd="6" destOrd="0" presId="urn:microsoft.com/office/officeart/2005/8/layout/list1"/>
    <dgm:cxn modelId="{8A06D3A9-D7FA-45D6-9540-458C66D14AFA}" type="presParOf" srcId="{D245FE7A-547A-4011-9E0B-82DC789F7F83}" destId="{593C2EF5-02EF-4F7A-9471-7095C0D3BFCF}" srcOrd="7" destOrd="0" presId="urn:microsoft.com/office/officeart/2005/8/layout/list1"/>
    <dgm:cxn modelId="{33F096C8-0873-4A81-999E-9EFBBD0F9732}" type="presParOf" srcId="{D245FE7A-547A-4011-9E0B-82DC789F7F83}" destId="{CF06CC85-39E8-4427-8867-74DAFC6DE0A4}" srcOrd="8" destOrd="0" presId="urn:microsoft.com/office/officeart/2005/8/layout/list1"/>
    <dgm:cxn modelId="{56263D1E-1AAB-42A7-84A4-B47981701D36}" type="presParOf" srcId="{CF06CC85-39E8-4427-8867-74DAFC6DE0A4}" destId="{9DE62B9A-E2CA-4C13-98B7-930029A99AFA}" srcOrd="0" destOrd="0" presId="urn:microsoft.com/office/officeart/2005/8/layout/list1"/>
    <dgm:cxn modelId="{296DF7EB-D5AE-4070-A398-460476008F63}" type="presParOf" srcId="{CF06CC85-39E8-4427-8867-74DAFC6DE0A4}" destId="{233EA002-CCA1-4A0F-B059-80FA3CEC9F3D}" srcOrd="1" destOrd="0" presId="urn:microsoft.com/office/officeart/2005/8/layout/list1"/>
    <dgm:cxn modelId="{78217A18-ED06-4EAB-968B-E0731FBF3602}" type="presParOf" srcId="{D245FE7A-547A-4011-9E0B-82DC789F7F83}" destId="{FFC423F3-DCE6-4BA4-B1BA-4FAFBD8D086F}" srcOrd="9" destOrd="0" presId="urn:microsoft.com/office/officeart/2005/8/layout/list1"/>
    <dgm:cxn modelId="{5ED103F9-72F7-46ED-8087-38B35C2A6F09}" type="presParOf" srcId="{D245FE7A-547A-4011-9E0B-82DC789F7F83}" destId="{D728034B-80E0-4AF7-BD98-2F67DBA24581}" srcOrd="10" destOrd="0" presId="urn:microsoft.com/office/officeart/2005/8/layout/list1"/>
    <dgm:cxn modelId="{1741E897-5BF1-4CF4-BE8E-9E540EEE78ED}" type="presParOf" srcId="{D245FE7A-547A-4011-9E0B-82DC789F7F83}" destId="{6C4C79A8-5955-4A26-BF2E-F8568458ECFE}" srcOrd="11" destOrd="0" presId="urn:microsoft.com/office/officeart/2005/8/layout/list1"/>
    <dgm:cxn modelId="{2CB2EFE1-ACB4-44C1-A209-470E3CE47503}" type="presParOf" srcId="{D245FE7A-547A-4011-9E0B-82DC789F7F83}" destId="{4CD224DD-5E75-4967-9687-2FCE37BC789F}" srcOrd="12" destOrd="0" presId="urn:microsoft.com/office/officeart/2005/8/layout/list1"/>
    <dgm:cxn modelId="{D150FAD5-D6D5-4D1F-A615-7F3DFD394BDA}" type="presParOf" srcId="{4CD224DD-5E75-4967-9687-2FCE37BC789F}" destId="{DAE1BD06-CB3D-4FF9-A093-8134239361D9}" srcOrd="0" destOrd="0" presId="urn:microsoft.com/office/officeart/2005/8/layout/list1"/>
    <dgm:cxn modelId="{041645B4-12B0-42A2-9A27-3605321E0598}" type="presParOf" srcId="{4CD224DD-5E75-4967-9687-2FCE37BC789F}" destId="{EA73B276-13BD-4305-A795-D6A70E758754}" srcOrd="1" destOrd="0" presId="urn:microsoft.com/office/officeart/2005/8/layout/list1"/>
    <dgm:cxn modelId="{3A28AAAD-06A3-4F55-AC74-719E912FD902}" type="presParOf" srcId="{D245FE7A-547A-4011-9E0B-82DC789F7F83}" destId="{DD9532AC-DCDE-4448-84E6-BB6CC827316E}" srcOrd="13" destOrd="0" presId="urn:microsoft.com/office/officeart/2005/8/layout/list1"/>
    <dgm:cxn modelId="{637494BD-C6CA-4703-AC34-E6701518A72D}" type="presParOf" srcId="{D245FE7A-547A-4011-9E0B-82DC789F7F83}" destId="{9C3764B5-1871-49FA-8D2F-DBDD2E365D62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0E7519-2B1F-4BF2-A44A-76771E105B02}">
      <dsp:nvSpPr>
        <dsp:cNvPr id="0" name=""/>
        <dsp:cNvSpPr/>
      </dsp:nvSpPr>
      <dsp:spPr>
        <a:xfrm>
          <a:off x="2537195" y="2025"/>
          <a:ext cx="1274022" cy="828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500" kern="1200" dirty="0" smtClean="0"/>
            <a:t>1</a:t>
          </a:r>
          <a:endParaRPr lang="es-AR" sz="3500" kern="1200" dirty="0"/>
        </a:p>
      </dsp:txBody>
      <dsp:txXfrm>
        <a:off x="2577620" y="42450"/>
        <a:ext cx="1193172" cy="747264"/>
      </dsp:txXfrm>
    </dsp:sp>
    <dsp:sp modelId="{F0BE9307-75A5-4AA0-A715-3DCB452005CC}">
      <dsp:nvSpPr>
        <dsp:cNvPr id="0" name=""/>
        <dsp:cNvSpPr/>
      </dsp:nvSpPr>
      <dsp:spPr>
        <a:xfrm>
          <a:off x="1518983" y="416082"/>
          <a:ext cx="3310446" cy="3310446"/>
        </a:xfrm>
        <a:custGeom>
          <a:avLst/>
          <a:gdLst/>
          <a:ahLst/>
          <a:cxnLst/>
          <a:rect l="0" t="0" r="0" b="0"/>
          <a:pathLst>
            <a:path>
              <a:moveTo>
                <a:pt x="2300995" y="131168"/>
              </a:moveTo>
              <a:arcTo wR="1655223" hR="1655223" stAng="17577801" swAng="1962560"/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277A6D-7731-4889-AEAC-025CEA7FA963}">
      <dsp:nvSpPr>
        <dsp:cNvPr id="0" name=""/>
        <dsp:cNvSpPr/>
      </dsp:nvSpPr>
      <dsp:spPr>
        <a:xfrm>
          <a:off x="4111406" y="1145756"/>
          <a:ext cx="1274022" cy="828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500" kern="1200" dirty="0" smtClean="0"/>
            <a:t>2</a:t>
          </a:r>
          <a:endParaRPr lang="es-AR" sz="3500" kern="1200" dirty="0"/>
        </a:p>
      </dsp:txBody>
      <dsp:txXfrm>
        <a:off x="4151831" y="1186181"/>
        <a:ext cx="1193172" cy="747264"/>
      </dsp:txXfrm>
    </dsp:sp>
    <dsp:sp modelId="{F850C23A-99F0-498D-8DCD-5FCD6FDEE1AB}">
      <dsp:nvSpPr>
        <dsp:cNvPr id="0" name=""/>
        <dsp:cNvSpPr/>
      </dsp:nvSpPr>
      <dsp:spPr>
        <a:xfrm>
          <a:off x="1518983" y="416082"/>
          <a:ext cx="3310446" cy="3310446"/>
        </a:xfrm>
        <a:custGeom>
          <a:avLst/>
          <a:gdLst/>
          <a:ahLst/>
          <a:cxnLst/>
          <a:rect l="0" t="0" r="0" b="0"/>
          <a:pathLst>
            <a:path>
              <a:moveTo>
                <a:pt x="3308166" y="1568372"/>
              </a:moveTo>
              <a:arcTo wR="1655223" hR="1655223" stAng="21419536" swAng="2197088"/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766326-F5D8-4849-8DB3-649F67BBA0E5}">
      <dsp:nvSpPr>
        <dsp:cNvPr id="0" name=""/>
        <dsp:cNvSpPr/>
      </dsp:nvSpPr>
      <dsp:spPr>
        <a:xfrm>
          <a:off x="3510111" y="2996352"/>
          <a:ext cx="1274022" cy="828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500" kern="1200" dirty="0" smtClean="0"/>
            <a:t>3</a:t>
          </a:r>
          <a:endParaRPr lang="es-AR" sz="3500" kern="1200" dirty="0"/>
        </a:p>
      </dsp:txBody>
      <dsp:txXfrm>
        <a:off x="3550536" y="3036777"/>
        <a:ext cx="1193172" cy="747264"/>
      </dsp:txXfrm>
    </dsp:sp>
    <dsp:sp modelId="{636871F3-5189-4407-AA03-0A06C8DC6356}">
      <dsp:nvSpPr>
        <dsp:cNvPr id="0" name=""/>
        <dsp:cNvSpPr/>
      </dsp:nvSpPr>
      <dsp:spPr>
        <a:xfrm>
          <a:off x="1518983" y="416082"/>
          <a:ext cx="3310446" cy="3310446"/>
        </a:xfrm>
        <a:custGeom>
          <a:avLst/>
          <a:gdLst/>
          <a:ahLst/>
          <a:cxnLst/>
          <a:rect l="0" t="0" r="0" b="0"/>
          <a:pathLst>
            <a:path>
              <a:moveTo>
                <a:pt x="1984546" y="3277354"/>
              </a:moveTo>
              <a:arcTo wR="1655223" hR="1655223" stAng="4711430" swAng="1377139"/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9C84D1-9185-48F5-9F38-E7F2D4633583}">
      <dsp:nvSpPr>
        <dsp:cNvPr id="0" name=""/>
        <dsp:cNvSpPr/>
      </dsp:nvSpPr>
      <dsp:spPr>
        <a:xfrm>
          <a:off x="1564279" y="2996352"/>
          <a:ext cx="1274022" cy="828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500" kern="1200" dirty="0" smtClean="0"/>
            <a:t>4</a:t>
          </a:r>
          <a:endParaRPr lang="es-AR" sz="3500" kern="1200" dirty="0"/>
        </a:p>
      </dsp:txBody>
      <dsp:txXfrm>
        <a:off x="1604704" y="3036777"/>
        <a:ext cx="1193172" cy="747264"/>
      </dsp:txXfrm>
    </dsp:sp>
    <dsp:sp modelId="{42E9D433-A1CA-48F9-8EF4-B35DD97DF9B7}">
      <dsp:nvSpPr>
        <dsp:cNvPr id="0" name=""/>
        <dsp:cNvSpPr/>
      </dsp:nvSpPr>
      <dsp:spPr>
        <a:xfrm>
          <a:off x="1518983" y="416082"/>
          <a:ext cx="3310446" cy="3310446"/>
        </a:xfrm>
        <a:custGeom>
          <a:avLst/>
          <a:gdLst/>
          <a:ahLst/>
          <a:cxnLst/>
          <a:rect l="0" t="0" r="0" b="0"/>
          <a:pathLst>
            <a:path>
              <a:moveTo>
                <a:pt x="276719" y="2571460"/>
              </a:moveTo>
              <a:arcTo wR="1655223" hR="1655223" stAng="8783376" swAng="2197088"/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FA6712-4363-41F8-B1AC-FE695B8D8BDB}">
      <dsp:nvSpPr>
        <dsp:cNvPr id="0" name=""/>
        <dsp:cNvSpPr/>
      </dsp:nvSpPr>
      <dsp:spPr>
        <a:xfrm>
          <a:off x="962984" y="1145756"/>
          <a:ext cx="1274022" cy="8281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500" kern="1200" dirty="0" smtClean="0"/>
            <a:t>5</a:t>
          </a:r>
          <a:endParaRPr lang="es-AR" sz="3500" kern="1200" dirty="0"/>
        </a:p>
      </dsp:txBody>
      <dsp:txXfrm>
        <a:off x="1003409" y="1186181"/>
        <a:ext cx="1193172" cy="747264"/>
      </dsp:txXfrm>
    </dsp:sp>
    <dsp:sp modelId="{669058E0-31EC-4610-B276-EDA109CF961E}">
      <dsp:nvSpPr>
        <dsp:cNvPr id="0" name=""/>
        <dsp:cNvSpPr/>
      </dsp:nvSpPr>
      <dsp:spPr>
        <a:xfrm>
          <a:off x="1518983" y="416082"/>
          <a:ext cx="3310446" cy="3310446"/>
        </a:xfrm>
        <a:custGeom>
          <a:avLst/>
          <a:gdLst/>
          <a:ahLst/>
          <a:cxnLst/>
          <a:rect l="0" t="0" r="0" b="0"/>
          <a:pathLst>
            <a:path>
              <a:moveTo>
                <a:pt x="288291" y="721809"/>
              </a:moveTo>
              <a:arcTo wR="1655223" hR="1655223" stAng="12859639" swAng="1962560"/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AD7606-3C24-4E9E-A17A-C1EEE0AA43C9}">
      <dsp:nvSpPr>
        <dsp:cNvPr id="0" name=""/>
        <dsp:cNvSpPr/>
      </dsp:nvSpPr>
      <dsp:spPr>
        <a:xfrm>
          <a:off x="0" y="72443"/>
          <a:ext cx="5978624" cy="4212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smtClean="0"/>
            <a:t>La mayoría de los jóvenes no conocen la SD.</a:t>
          </a:r>
          <a:endParaRPr lang="es-AR" sz="1800" kern="1200" dirty="0" smtClean="0"/>
        </a:p>
      </dsp:txBody>
      <dsp:txXfrm>
        <a:off x="20561" y="93004"/>
        <a:ext cx="5937502" cy="380078"/>
      </dsp:txXfrm>
    </dsp:sp>
    <dsp:sp modelId="{5046A1D2-14C9-4646-B83A-43145271564A}">
      <dsp:nvSpPr>
        <dsp:cNvPr id="0" name=""/>
        <dsp:cNvSpPr/>
      </dsp:nvSpPr>
      <dsp:spPr>
        <a:xfrm>
          <a:off x="0" y="561648"/>
          <a:ext cx="5978624" cy="4212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Jóvenes interesados en formar parte de los programas.</a:t>
          </a:r>
        </a:p>
      </dsp:txBody>
      <dsp:txXfrm>
        <a:off x="20561" y="582209"/>
        <a:ext cx="5937502" cy="380078"/>
      </dsp:txXfrm>
    </dsp:sp>
    <dsp:sp modelId="{004C2613-3D55-4350-BF4D-C428A40F4CF5}">
      <dsp:nvSpPr>
        <dsp:cNvPr id="0" name=""/>
        <dsp:cNvSpPr/>
      </dsp:nvSpPr>
      <dsp:spPr>
        <a:xfrm>
          <a:off x="0" y="1018524"/>
          <a:ext cx="5978624" cy="4212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La Radio como protagonista. </a:t>
          </a:r>
        </a:p>
      </dsp:txBody>
      <dsp:txXfrm>
        <a:off x="20561" y="1039085"/>
        <a:ext cx="5937502" cy="38007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208A4-C5CF-4F62-BC6D-C7FA1C050C04}">
      <dsp:nvSpPr>
        <dsp:cNvPr id="0" name=""/>
        <dsp:cNvSpPr/>
      </dsp:nvSpPr>
      <dsp:spPr>
        <a:xfrm rot="16200000">
          <a:off x="641932" y="-641932"/>
          <a:ext cx="1494780" cy="2778646"/>
        </a:xfrm>
        <a:prstGeom prst="round1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Nueva plataforma pedagógica </a:t>
          </a:r>
          <a:endParaRPr lang="es-ES" sz="1800" kern="1200" dirty="0"/>
        </a:p>
      </dsp:txBody>
      <dsp:txXfrm rot="5400000">
        <a:off x="0" y="0"/>
        <a:ext cx="2778646" cy="1121085"/>
      </dsp:txXfrm>
    </dsp:sp>
    <dsp:sp modelId="{11F244BC-1A00-4138-B2F7-10FE59B1ECFB}">
      <dsp:nvSpPr>
        <dsp:cNvPr id="0" name=""/>
        <dsp:cNvSpPr/>
      </dsp:nvSpPr>
      <dsp:spPr>
        <a:xfrm>
          <a:off x="2778646" y="0"/>
          <a:ext cx="2778646" cy="1494780"/>
        </a:xfrm>
        <a:prstGeom prst="round1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Posicionamiento de la institución</a:t>
          </a:r>
          <a:endParaRPr lang="es-ES" sz="1800" kern="1200" dirty="0"/>
        </a:p>
      </dsp:txBody>
      <dsp:txXfrm>
        <a:off x="2778646" y="0"/>
        <a:ext cx="2778646" cy="1121085"/>
      </dsp:txXfrm>
    </dsp:sp>
    <dsp:sp modelId="{ECB6E911-3E2E-4090-9243-0D57F4F91624}">
      <dsp:nvSpPr>
        <dsp:cNvPr id="0" name=""/>
        <dsp:cNvSpPr/>
      </dsp:nvSpPr>
      <dsp:spPr>
        <a:xfrm rot="10800000">
          <a:off x="0" y="1494780"/>
          <a:ext cx="2778646" cy="1494780"/>
        </a:xfrm>
        <a:prstGeom prst="round1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Posicionamiento de los programas </a:t>
          </a:r>
          <a:endParaRPr lang="es-ES" sz="1800" kern="1200" dirty="0"/>
        </a:p>
      </dsp:txBody>
      <dsp:txXfrm rot="10800000">
        <a:off x="0" y="1868475"/>
        <a:ext cx="2778646" cy="1121085"/>
      </dsp:txXfrm>
    </dsp:sp>
    <dsp:sp modelId="{80A70F82-DCEB-48FC-B2DA-70DDBE1110B1}">
      <dsp:nvSpPr>
        <dsp:cNvPr id="0" name=""/>
        <dsp:cNvSpPr/>
      </dsp:nvSpPr>
      <dsp:spPr>
        <a:xfrm rot="5400000">
          <a:off x="3420579" y="852847"/>
          <a:ext cx="1494780" cy="2778646"/>
        </a:xfrm>
        <a:prstGeom prst="round1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kern="1200" dirty="0" smtClean="0"/>
            <a:t>Mayor participación de los jóvenes.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 dirty="0"/>
        </a:p>
      </dsp:txBody>
      <dsp:txXfrm rot="-5400000">
        <a:off x="2778646" y="1868474"/>
        <a:ext cx="2778646" cy="1121085"/>
      </dsp:txXfrm>
    </dsp:sp>
    <dsp:sp modelId="{FB38701C-0C39-417D-86B2-8904B532F319}">
      <dsp:nvSpPr>
        <dsp:cNvPr id="0" name=""/>
        <dsp:cNvSpPr/>
      </dsp:nvSpPr>
      <dsp:spPr>
        <a:xfrm>
          <a:off x="1945052" y="1121085"/>
          <a:ext cx="1667187" cy="747390"/>
        </a:xfrm>
        <a:prstGeom prst="roundRect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Propuesta</a:t>
          </a:r>
          <a:endParaRPr lang="es-ES" sz="1800" kern="1200" dirty="0"/>
        </a:p>
      </dsp:txBody>
      <dsp:txXfrm>
        <a:off x="1981537" y="1157570"/>
        <a:ext cx="1594217" cy="67442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B524A6-E051-441B-8673-879AE6889599}">
      <dsp:nvSpPr>
        <dsp:cNvPr id="0" name=""/>
        <dsp:cNvSpPr/>
      </dsp:nvSpPr>
      <dsp:spPr>
        <a:xfrm rot="5400000">
          <a:off x="466771" y="1374632"/>
          <a:ext cx="702960" cy="61046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FFC00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E1CD31-BFC2-4949-B1FE-543E054E9F66}">
      <dsp:nvSpPr>
        <dsp:cNvPr id="0" name=""/>
        <dsp:cNvSpPr/>
      </dsp:nvSpPr>
      <dsp:spPr>
        <a:xfrm>
          <a:off x="0" y="185487"/>
          <a:ext cx="2489152" cy="1149189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200" kern="1200" dirty="0" smtClean="0"/>
            <a:t>Programas deportivos</a:t>
          </a:r>
          <a:endParaRPr lang="es-AR" sz="3200" kern="1200" dirty="0"/>
        </a:p>
      </dsp:txBody>
      <dsp:txXfrm>
        <a:off x="56109" y="241596"/>
        <a:ext cx="2376934" cy="1036971"/>
      </dsp:txXfrm>
    </dsp:sp>
    <dsp:sp modelId="{2ED8A8BB-FE10-4931-8A6E-7A559C74A2D5}">
      <dsp:nvSpPr>
        <dsp:cNvPr id="0" name=""/>
        <dsp:cNvSpPr/>
      </dsp:nvSpPr>
      <dsp:spPr>
        <a:xfrm>
          <a:off x="2349958" y="267538"/>
          <a:ext cx="860672" cy="6694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CFE5B3-30C3-4AE2-AAB1-ABA11349BB90}">
      <dsp:nvSpPr>
        <dsp:cNvPr id="0" name=""/>
        <dsp:cNvSpPr/>
      </dsp:nvSpPr>
      <dsp:spPr>
        <a:xfrm rot="5400000">
          <a:off x="1304520" y="2123905"/>
          <a:ext cx="367887" cy="50822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FFC00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FB1A91-C09D-4D0C-8DF4-3E9AC62D81AA}">
      <dsp:nvSpPr>
        <dsp:cNvPr id="0" name=""/>
        <dsp:cNvSpPr/>
      </dsp:nvSpPr>
      <dsp:spPr>
        <a:xfrm>
          <a:off x="1123489" y="1458918"/>
          <a:ext cx="1994077" cy="633302"/>
        </a:xfrm>
        <a:prstGeom prst="roundRect">
          <a:avLst>
            <a:gd name="adj" fmla="val 16670"/>
          </a:avLst>
        </a:prstGeom>
        <a:solidFill>
          <a:schemeClr val="accent2">
            <a:hueOff val="-741071"/>
            <a:satOff val="3550"/>
            <a:lumOff val="328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600" kern="1200" dirty="0" smtClean="0"/>
            <a:t>Difusión</a:t>
          </a:r>
          <a:endParaRPr lang="es-AR" sz="3600" kern="1200" dirty="0"/>
        </a:p>
      </dsp:txBody>
      <dsp:txXfrm>
        <a:off x="1154410" y="1489839"/>
        <a:ext cx="1932235" cy="571460"/>
      </dsp:txXfrm>
    </dsp:sp>
    <dsp:sp modelId="{29D64D24-1920-495D-8CCC-11E92BDE276D}">
      <dsp:nvSpPr>
        <dsp:cNvPr id="0" name=""/>
        <dsp:cNvSpPr/>
      </dsp:nvSpPr>
      <dsp:spPr>
        <a:xfrm>
          <a:off x="3396949" y="1119018"/>
          <a:ext cx="860672" cy="6694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1D7F75-2E63-4E03-AC5C-CCF17C52618E}">
      <dsp:nvSpPr>
        <dsp:cNvPr id="0" name=""/>
        <dsp:cNvSpPr/>
      </dsp:nvSpPr>
      <dsp:spPr>
        <a:xfrm flipV="1">
          <a:off x="4152263" y="2194068"/>
          <a:ext cx="1656984" cy="40049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7D1853-B239-46CB-9A58-207A5067E411}">
      <dsp:nvSpPr>
        <dsp:cNvPr id="0" name=""/>
        <dsp:cNvSpPr/>
      </dsp:nvSpPr>
      <dsp:spPr>
        <a:xfrm>
          <a:off x="1844568" y="2153582"/>
          <a:ext cx="2198564" cy="889899"/>
        </a:xfrm>
        <a:prstGeom prst="roundRect">
          <a:avLst>
            <a:gd name="adj" fmla="val 16670"/>
          </a:avLst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/>
            <a:t>Piezas publicitarias </a:t>
          </a:r>
          <a:endParaRPr lang="es-AR" sz="2400" kern="1200" dirty="0"/>
        </a:p>
      </dsp:txBody>
      <dsp:txXfrm>
        <a:off x="1888017" y="2197031"/>
        <a:ext cx="2111666" cy="803001"/>
      </dsp:txXfrm>
    </dsp:sp>
    <dsp:sp modelId="{E9A14C90-9ACC-438F-B63A-99B5E8FAB005}">
      <dsp:nvSpPr>
        <dsp:cNvPr id="0" name=""/>
        <dsp:cNvSpPr/>
      </dsp:nvSpPr>
      <dsp:spPr>
        <a:xfrm>
          <a:off x="4793721" y="1912750"/>
          <a:ext cx="860672" cy="6694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21766E-36B5-4FF8-BBD0-C5012DD41033}">
      <dsp:nvSpPr>
        <dsp:cNvPr id="0" name=""/>
        <dsp:cNvSpPr/>
      </dsp:nvSpPr>
      <dsp:spPr>
        <a:xfrm rot="5400000">
          <a:off x="4410806" y="3354636"/>
          <a:ext cx="596652" cy="86780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10204F-8D14-476C-97D2-ADA477794581}">
      <dsp:nvSpPr>
        <dsp:cNvPr id="0" name=""/>
        <dsp:cNvSpPr/>
      </dsp:nvSpPr>
      <dsp:spPr>
        <a:xfrm>
          <a:off x="4131212" y="2626113"/>
          <a:ext cx="2013815" cy="828322"/>
        </a:xfrm>
        <a:prstGeom prst="roundRect">
          <a:avLst>
            <a:gd name="adj" fmla="val 16670"/>
          </a:avLst>
        </a:prstGeom>
        <a:solidFill>
          <a:schemeClr val="accent2">
            <a:hueOff val="-2223214"/>
            <a:satOff val="10650"/>
            <a:lumOff val="9853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/>
            <a:t>Equipos de trabajo </a:t>
          </a:r>
          <a:endParaRPr lang="es-AR" sz="2400" kern="1200" dirty="0"/>
        </a:p>
      </dsp:txBody>
      <dsp:txXfrm>
        <a:off x="4171655" y="2666556"/>
        <a:ext cx="1932929" cy="747436"/>
      </dsp:txXfrm>
    </dsp:sp>
    <dsp:sp modelId="{044DC14E-18F0-4D52-949F-78006F0DB6C8}">
      <dsp:nvSpPr>
        <dsp:cNvPr id="0" name=""/>
        <dsp:cNvSpPr/>
      </dsp:nvSpPr>
      <dsp:spPr>
        <a:xfrm>
          <a:off x="5995876" y="3320241"/>
          <a:ext cx="860672" cy="6694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B82C20-3273-4C97-B369-2F07C4BEE7A3}">
      <dsp:nvSpPr>
        <dsp:cNvPr id="0" name=""/>
        <dsp:cNvSpPr/>
      </dsp:nvSpPr>
      <dsp:spPr>
        <a:xfrm>
          <a:off x="5211338" y="3562224"/>
          <a:ext cx="1573317" cy="828322"/>
        </a:xfrm>
        <a:prstGeom prst="roundRect">
          <a:avLst>
            <a:gd name="adj" fmla="val 16670"/>
          </a:avLst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/>
            <a:t>Impacto</a:t>
          </a:r>
          <a:r>
            <a:rPr lang="es-AR" sz="2000" kern="1200" dirty="0" smtClean="0"/>
            <a:t> </a:t>
          </a:r>
          <a:endParaRPr lang="es-AR" sz="2000" kern="1200" dirty="0"/>
        </a:p>
      </dsp:txBody>
      <dsp:txXfrm>
        <a:off x="5251781" y="3602667"/>
        <a:ext cx="1492431" cy="7474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233028-404A-4426-A02D-3F73D9E1DC12}">
      <dsp:nvSpPr>
        <dsp:cNvPr id="0" name=""/>
        <dsp:cNvSpPr/>
      </dsp:nvSpPr>
      <dsp:spPr>
        <a:xfrm>
          <a:off x="95249" y="1416843"/>
          <a:ext cx="2460625" cy="12303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b="1" kern="1200" dirty="0" smtClean="0"/>
            <a:t>Unidades de análisis</a:t>
          </a:r>
          <a:endParaRPr lang="es-ES" sz="2800" kern="1200" dirty="0"/>
        </a:p>
      </dsp:txBody>
      <dsp:txXfrm>
        <a:off x="131284" y="1452878"/>
        <a:ext cx="2388555" cy="1158242"/>
      </dsp:txXfrm>
    </dsp:sp>
    <dsp:sp modelId="{368F7B07-1440-4E65-8649-8825A0C678BF}">
      <dsp:nvSpPr>
        <dsp:cNvPr id="0" name=""/>
        <dsp:cNvSpPr/>
      </dsp:nvSpPr>
      <dsp:spPr>
        <a:xfrm rot="18289469">
          <a:off x="2186232" y="1297324"/>
          <a:ext cx="1723535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723535" y="27246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600" kern="1200"/>
        </a:p>
      </dsp:txBody>
      <dsp:txXfrm>
        <a:off x="3004911" y="1281481"/>
        <a:ext cx="86176" cy="86176"/>
      </dsp:txXfrm>
    </dsp:sp>
    <dsp:sp modelId="{376542F8-E648-4C62-8A0D-29B538EB3FDE}">
      <dsp:nvSpPr>
        <dsp:cNvPr id="0" name=""/>
        <dsp:cNvSpPr/>
      </dsp:nvSpPr>
      <dsp:spPr>
        <a:xfrm>
          <a:off x="3540125" y="1984"/>
          <a:ext cx="2460625" cy="123031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kern="1200" dirty="0" smtClean="0"/>
            <a:t>Jóvenes</a:t>
          </a:r>
          <a:endParaRPr lang="es-ES" sz="2800" kern="1200" dirty="0"/>
        </a:p>
      </dsp:txBody>
      <dsp:txXfrm>
        <a:off x="3576160" y="38019"/>
        <a:ext cx="2388555" cy="1158242"/>
      </dsp:txXfrm>
    </dsp:sp>
    <dsp:sp modelId="{BA6E5FD1-5BE0-4AF4-AD5F-7AB02390A14E}">
      <dsp:nvSpPr>
        <dsp:cNvPr id="0" name=""/>
        <dsp:cNvSpPr/>
      </dsp:nvSpPr>
      <dsp:spPr>
        <a:xfrm>
          <a:off x="2555874" y="2004753"/>
          <a:ext cx="98425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984250" y="27246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3023393" y="2007393"/>
        <a:ext cx="49212" cy="49212"/>
      </dsp:txXfrm>
    </dsp:sp>
    <dsp:sp modelId="{DD4220D5-88A3-44EF-8AAC-F14441EC0070}">
      <dsp:nvSpPr>
        <dsp:cNvPr id="0" name=""/>
        <dsp:cNvSpPr/>
      </dsp:nvSpPr>
      <dsp:spPr>
        <a:xfrm>
          <a:off x="3540125" y="1416843"/>
          <a:ext cx="2460625" cy="123031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kern="1200" dirty="0" smtClean="0"/>
            <a:t>Equipos de comunicación</a:t>
          </a:r>
          <a:endParaRPr lang="es-ES" sz="2800" kern="1200" dirty="0"/>
        </a:p>
      </dsp:txBody>
      <dsp:txXfrm>
        <a:off x="3576160" y="1452878"/>
        <a:ext cx="2388555" cy="1158242"/>
      </dsp:txXfrm>
    </dsp:sp>
    <dsp:sp modelId="{F007FC4A-5ACC-4CC7-A2D5-F171A80AB503}">
      <dsp:nvSpPr>
        <dsp:cNvPr id="0" name=""/>
        <dsp:cNvSpPr/>
      </dsp:nvSpPr>
      <dsp:spPr>
        <a:xfrm rot="3310531">
          <a:off x="2186232" y="2712183"/>
          <a:ext cx="1723535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723535" y="27246"/>
              </a:lnTo>
            </a:path>
          </a:pathLst>
        </a:cu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600" kern="1200"/>
        </a:p>
      </dsp:txBody>
      <dsp:txXfrm>
        <a:off x="3004911" y="2696341"/>
        <a:ext cx="86176" cy="86176"/>
      </dsp:txXfrm>
    </dsp:sp>
    <dsp:sp modelId="{85DCDC34-8BEC-4FC3-AB14-8428EDEE3164}">
      <dsp:nvSpPr>
        <dsp:cNvPr id="0" name=""/>
        <dsp:cNvSpPr/>
      </dsp:nvSpPr>
      <dsp:spPr>
        <a:xfrm>
          <a:off x="3540125" y="2831703"/>
          <a:ext cx="2460625" cy="123031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kern="1200" dirty="0" smtClean="0"/>
            <a:t>Materiales de comunicación externa</a:t>
          </a:r>
          <a:endParaRPr lang="es-ES" sz="2800" kern="1200" dirty="0"/>
        </a:p>
      </dsp:txBody>
      <dsp:txXfrm>
        <a:off x="3576160" y="2867738"/>
        <a:ext cx="2388555" cy="11582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F3E500-990F-4907-84F7-2FD44C6D8749}">
      <dsp:nvSpPr>
        <dsp:cNvPr id="0" name=""/>
        <dsp:cNvSpPr/>
      </dsp:nvSpPr>
      <dsp:spPr>
        <a:xfrm>
          <a:off x="744" y="145603"/>
          <a:ext cx="2902148" cy="174128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300" kern="1200" dirty="0" smtClean="0"/>
            <a:t>Jóvenes riojanos de sectores menos favorecidos</a:t>
          </a:r>
          <a:endParaRPr lang="es-ES" sz="2300" kern="1200" dirty="0"/>
        </a:p>
      </dsp:txBody>
      <dsp:txXfrm>
        <a:off x="744" y="145603"/>
        <a:ext cx="2902148" cy="1741289"/>
      </dsp:txXfrm>
    </dsp:sp>
    <dsp:sp modelId="{E796CCB7-F6DC-4DE8-8093-5F5B8179D3AF}">
      <dsp:nvSpPr>
        <dsp:cNvPr id="0" name=""/>
        <dsp:cNvSpPr/>
      </dsp:nvSpPr>
      <dsp:spPr>
        <a:xfrm>
          <a:off x="3193107" y="145603"/>
          <a:ext cx="2902148" cy="174128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300" kern="1200" dirty="0" smtClean="0"/>
            <a:t>Equipos de comunicación de la Secretaria de Deportes</a:t>
          </a:r>
          <a:endParaRPr lang="es-ES" sz="2300" kern="1200" dirty="0"/>
        </a:p>
      </dsp:txBody>
      <dsp:txXfrm>
        <a:off x="3193107" y="145603"/>
        <a:ext cx="2902148" cy="1741289"/>
      </dsp:txXfrm>
    </dsp:sp>
    <dsp:sp modelId="{20D89787-1830-4065-989D-538277D4D109}">
      <dsp:nvSpPr>
        <dsp:cNvPr id="0" name=""/>
        <dsp:cNvSpPr/>
      </dsp:nvSpPr>
      <dsp:spPr>
        <a:xfrm>
          <a:off x="744" y="2177107"/>
          <a:ext cx="2902148" cy="174128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300" kern="1200" dirty="0" smtClean="0"/>
            <a:t>Directivos de áreas de Secretaria de Deportes.</a:t>
          </a:r>
          <a:endParaRPr lang="es-ES" sz="2300" kern="1200" dirty="0"/>
        </a:p>
      </dsp:txBody>
      <dsp:txXfrm>
        <a:off x="744" y="2177107"/>
        <a:ext cx="2902148" cy="1741289"/>
      </dsp:txXfrm>
    </dsp:sp>
    <dsp:sp modelId="{28FF806D-4153-4251-8D2F-0C0C57BA791D}">
      <dsp:nvSpPr>
        <dsp:cNvPr id="0" name=""/>
        <dsp:cNvSpPr/>
      </dsp:nvSpPr>
      <dsp:spPr>
        <a:xfrm>
          <a:off x="3193107" y="2177107"/>
          <a:ext cx="2902148" cy="174128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300" kern="1200" dirty="0" smtClean="0"/>
            <a:t>Materiales de comunicación externa de la Secretaria de Deportes</a:t>
          </a:r>
          <a:endParaRPr lang="es-ES" sz="2300" kern="1200" dirty="0"/>
        </a:p>
      </dsp:txBody>
      <dsp:txXfrm>
        <a:off x="3193107" y="2177107"/>
        <a:ext cx="2902148" cy="17412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9B06C6-5600-46E8-BD00-F18D8EF8E22B}">
      <dsp:nvSpPr>
        <dsp:cNvPr id="0" name=""/>
        <dsp:cNvSpPr/>
      </dsp:nvSpPr>
      <dsp:spPr>
        <a:xfrm>
          <a:off x="744" y="158303"/>
          <a:ext cx="2902148" cy="174128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300" kern="1200" dirty="0" smtClean="0"/>
            <a:t>Cien jóvenes de ambos sexos, que tengan entre 13 y 18 años</a:t>
          </a:r>
          <a:endParaRPr lang="es-ES" sz="2300" kern="1200" dirty="0"/>
        </a:p>
      </dsp:txBody>
      <dsp:txXfrm>
        <a:off x="744" y="158303"/>
        <a:ext cx="2902148" cy="1741289"/>
      </dsp:txXfrm>
    </dsp:sp>
    <dsp:sp modelId="{7F21A1FE-A6B9-4D27-AF29-2CF4392F276C}">
      <dsp:nvSpPr>
        <dsp:cNvPr id="0" name=""/>
        <dsp:cNvSpPr/>
      </dsp:nvSpPr>
      <dsp:spPr>
        <a:xfrm>
          <a:off x="3193107" y="158303"/>
          <a:ext cx="2902148" cy="174128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300" kern="1200" dirty="0" smtClean="0"/>
            <a:t>Aquellos que realicen la tarea de comunicar los programas deportivos</a:t>
          </a:r>
          <a:endParaRPr lang="es-ES" sz="2300" kern="1200" dirty="0"/>
        </a:p>
      </dsp:txBody>
      <dsp:txXfrm>
        <a:off x="3193107" y="158303"/>
        <a:ext cx="2902148" cy="1741289"/>
      </dsp:txXfrm>
    </dsp:sp>
    <dsp:sp modelId="{45E88B1D-DED9-4FFA-92CA-F7199026318A}">
      <dsp:nvSpPr>
        <dsp:cNvPr id="0" name=""/>
        <dsp:cNvSpPr/>
      </dsp:nvSpPr>
      <dsp:spPr>
        <a:xfrm>
          <a:off x="744" y="2189807"/>
          <a:ext cx="2902148" cy="174128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300" kern="1200" dirty="0" smtClean="0"/>
            <a:t>Directivos encargados de los proyectos del Plan Nacional de Deporte de inclusión </a:t>
          </a:r>
          <a:endParaRPr lang="es-ES" sz="2300" kern="1200" dirty="0"/>
        </a:p>
      </dsp:txBody>
      <dsp:txXfrm>
        <a:off x="744" y="2189807"/>
        <a:ext cx="2902148" cy="1741289"/>
      </dsp:txXfrm>
    </dsp:sp>
    <dsp:sp modelId="{5BFFC7F2-34FB-4A60-81A3-D956DA31F892}">
      <dsp:nvSpPr>
        <dsp:cNvPr id="0" name=""/>
        <dsp:cNvSpPr/>
      </dsp:nvSpPr>
      <dsp:spPr>
        <a:xfrm>
          <a:off x="3193107" y="2189807"/>
          <a:ext cx="2902148" cy="174128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300" kern="1200" dirty="0" smtClean="0"/>
            <a:t>Piezas gráficas, spots audiovisuales, radiales, folletos, etc. </a:t>
          </a:r>
          <a:endParaRPr lang="es-ES" sz="2300" kern="1200" dirty="0"/>
        </a:p>
      </dsp:txBody>
      <dsp:txXfrm>
        <a:off x="3193107" y="2189807"/>
        <a:ext cx="2902148" cy="17412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48CC99-A322-4632-A19D-37B2B0BBCCE8}">
      <dsp:nvSpPr>
        <dsp:cNvPr id="0" name=""/>
        <dsp:cNvSpPr/>
      </dsp:nvSpPr>
      <dsp:spPr>
        <a:xfrm rot="10800000">
          <a:off x="1093683" y="0"/>
          <a:ext cx="439155" cy="4064000"/>
        </a:xfrm>
        <a:prstGeom prst="triangl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C5789A-0906-4118-9BB6-C9D1D182102C}">
      <dsp:nvSpPr>
        <dsp:cNvPr id="0" name=""/>
        <dsp:cNvSpPr/>
      </dsp:nvSpPr>
      <dsp:spPr>
        <a:xfrm>
          <a:off x="1836988" y="408582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Entrevistas</a:t>
          </a:r>
          <a:endParaRPr lang="es-ES" sz="2500" kern="1200" dirty="0"/>
        </a:p>
      </dsp:txBody>
      <dsp:txXfrm>
        <a:off x="1883950" y="455544"/>
        <a:ext cx="2547676" cy="868101"/>
      </dsp:txXfrm>
    </dsp:sp>
    <dsp:sp modelId="{5F21AC63-B582-46FD-A134-BE2EA8615B8E}">
      <dsp:nvSpPr>
        <dsp:cNvPr id="0" name=""/>
        <dsp:cNvSpPr/>
      </dsp:nvSpPr>
      <dsp:spPr>
        <a:xfrm>
          <a:off x="1836988" y="1490860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Encuestas</a:t>
          </a:r>
          <a:endParaRPr lang="es-ES" sz="2500" kern="1200" dirty="0"/>
        </a:p>
      </dsp:txBody>
      <dsp:txXfrm>
        <a:off x="1883950" y="1537822"/>
        <a:ext cx="2547676" cy="868101"/>
      </dsp:txXfrm>
    </dsp:sp>
    <dsp:sp modelId="{B3EE12C7-EBDD-4C77-AB62-BDBEE074FA9D}">
      <dsp:nvSpPr>
        <dsp:cNvPr id="0" name=""/>
        <dsp:cNvSpPr/>
      </dsp:nvSpPr>
      <dsp:spPr>
        <a:xfrm>
          <a:off x="1836988" y="2573139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Análisis de contenido </a:t>
          </a:r>
          <a:endParaRPr lang="es-ES" sz="2500" kern="1200" dirty="0"/>
        </a:p>
      </dsp:txBody>
      <dsp:txXfrm>
        <a:off x="1883950" y="2620101"/>
        <a:ext cx="2547676" cy="86810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405C47-9AEF-4522-B651-B20E06733F0B}">
      <dsp:nvSpPr>
        <dsp:cNvPr id="0" name=""/>
        <dsp:cNvSpPr/>
      </dsp:nvSpPr>
      <dsp:spPr>
        <a:xfrm>
          <a:off x="0" y="299302"/>
          <a:ext cx="3242321" cy="444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900" kern="1200" dirty="0" smtClean="0"/>
            <a:t>Programa Motivaciones </a:t>
          </a:r>
          <a:endParaRPr lang="es-ES" sz="1900" kern="1200" dirty="0"/>
        </a:p>
      </dsp:txBody>
      <dsp:txXfrm>
        <a:off x="21704" y="321006"/>
        <a:ext cx="3198913" cy="401192"/>
      </dsp:txXfrm>
    </dsp:sp>
    <dsp:sp modelId="{AA5BC8D8-99E3-4216-8FED-CFA19FCCF52F}">
      <dsp:nvSpPr>
        <dsp:cNvPr id="0" name=""/>
        <dsp:cNvSpPr/>
      </dsp:nvSpPr>
      <dsp:spPr>
        <a:xfrm>
          <a:off x="0" y="798621"/>
          <a:ext cx="3242321" cy="444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900" kern="1200" dirty="0" smtClean="0"/>
            <a:t>Actividades barriales</a:t>
          </a:r>
          <a:endParaRPr lang="es-ES" sz="1900" kern="1200" dirty="0"/>
        </a:p>
      </dsp:txBody>
      <dsp:txXfrm>
        <a:off x="21704" y="820325"/>
        <a:ext cx="3198913" cy="401192"/>
      </dsp:txXfrm>
    </dsp:sp>
    <dsp:sp modelId="{5046A1D2-14C9-4646-B83A-43145271564A}">
      <dsp:nvSpPr>
        <dsp:cNvPr id="0" name=""/>
        <dsp:cNvSpPr/>
      </dsp:nvSpPr>
      <dsp:spPr>
        <a:xfrm>
          <a:off x="0" y="1297941"/>
          <a:ext cx="3242321" cy="444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900" kern="1200" smtClean="0"/>
            <a:t>Campus con tu ídolo</a:t>
          </a:r>
          <a:endParaRPr lang="es-AR" sz="1900" kern="1200" dirty="0" smtClean="0"/>
        </a:p>
      </dsp:txBody>
      <dsp:txXfrm>
        <a:off x="21704" y="1319645"/>
        <a:ext cx="3198913" cy="401192"/>
      </dsp:txXfrm>
    </dsp:sp>
    <dsp:sp modelId="{004C2613-3D55-4350-BF4D-C428A40F4CF5}">
      <dsp:nvSpPr>
        <dsp:cNvPr id="0" name=""/>
        <dsp:cNvSpPr/>
      </dsp:nvSpPr>
      <dsp:spPr>
        <a:xfrm>
          <a:off x="0" y="1797262"/>
          <a:ext cx="3242321" cy="444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900" kern="1200" smtClean="0"/>
            <a:t>Vacaciones de mi Provincia </a:t>
          </a:r>
          <a:endParaRPr lang="es-AR" sz="1900" kern="1200" dirty="0" smtClean="0"/>
        </a:p>
      </dsp:txBody>
      <dsp:txXfrm>
        <a:off x="21704" y="1818966"/>
        <a:ext cx="3198913" cy="401192"/>
      </dsp:txXfrm>
    </dsp:sp>
    <dsp:sp modelId="{B5657AC2-7EBD-4709-87B6-F4D0BE1CC235}">
      <dsp:nvSpPr>
        <dsp:cNvPr id="0" name=""/>
        <dsp:cNvSpPr/>
      </dsp:nvSpPr>
      <dsp:spPr>
        <a:xfrm>
          <a:off x="0" y="2296582"/>
          <a:ext cx="3242321" cy="444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900" kern="1200" dirty="0" smtClean="0"/>
            <a:t>Clubes argentinos</a:t>
          </a:r>
        </a:p>
      </dsp:txBody>
      <dsp:txXfrm>
        <a:off x="21704" y="2318286"/>
        <a:ext cx="3198913" cy="40119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9E6325-92B8-4CA4-8A81-080008A396FF}">
      <dsp:nvSpPr>
        <dsp:cNvPr id="0" name=""/>
        <dsp:cNvSpPr/>
      </dsp:nvSpPr>
      <dsp:spPr>
        <a:xfrm>
          <a:off x="0" y="0"/>
          <a:ext cx="3793420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100" kern="1200" dirty="0" smtClean="0"/>
            <a:t>Medios tradicionales</a:t>
          </a:r>
          <a:endParaRPr lang="es-ES" sz="2100" kern="1200" dirty="0"/>
        </a:p>
      </dsp:txBody>
      <dsp:txXfrm>
        <a:off x="23988" y="23988"/>
        <a:ext cx="3745444" cy="443423"/>
      </dsp:txXfrm>
    </dsp:sp>
    <dsp:sp modelId="{682D2594-D535-4C13-A7DC-1852C7E213B5}">
      <dsp:nvSpPr>
        <dsp:cNvPr id="0" name=""/>
        <dsp:cNvSpPr/>
      </dsp:nvSpPr>
      <dsp:spPr>
        <a:xfrm>
          <a:off x="0" y="572215"/>
          <a:ext cx="3793420" cy="4913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100" kern="1200" smtClean="0"/>
            <a:t>Medios digitales</a:t>
          </a:r>
          <a:endParaRPr lang="es-ES" sz="2100" kern="1200" dirty="0"/>
        </a:p>
      </dsp:txBody>
      <dsp:txXfrm>
        <a:off x="23988" y="596203"/>
        <a:ext cx="3745444" cy="44342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2381BA-87E1-48A5-8360-33B12D98DA8C}">
      <dsp:nvSpPr>
        <dsp:cNvPr id="0" name=""/>
        <dsp:cNvSpPr/>
      </dsp:nvSpPr>
      <dsp:spPr>
        <a:xfrm>
          <a:off x="0" y="0"/>
          <a:ext cx="6480719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700" kern="1200" dirty="0" smtClean="0"/>
            <a:t>Redes sociales y su aceptación en los jóvenes</a:t>
          </a:r>
          <a:endParaRPr lang="es-AR" sz="1700" kern="1200" dirty="0"/>
        </a:p>
      </dsp:txBody>
      <dsp:txXfrm>
        <a:off x="19419" y="19419"/>
        <a:ext cx="6441881" cy="358962"/>
      </dsp:txXfrm>
    </dsp:sp>
    <dsp:sp modelId="{719219A9-AC30-4517-A3FD-61681FD31C00}">
      <dsp:nvSpPr>
        <dsp:cNvPr id="0" name=""/>
        <dsp:cNvSpPr/>
      </dsp:nvSpPr>
      <dsp:spPr>
        <a:xfrm>
          <a:off x="0" y="461634"/>
          <a:ext cx="6480719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700" kern="1200" smtClean="0"/>
            <a:t>Facebook – Instagram – Twitter</a:t>
          </a:r>
          <a:endParaRPr lang="es-AR" sz="1700" kern="1200" dirty="0" smtClean="0"/>
        </a:p>
      </dsp:txBody>
      <dsp:txXfrm>
        <a:off x="19419" y="481053"/>
        <a:ext cx="6441881" cy="35896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CF4598-DE8D-4688-8809-1F325DD3D21D}">
      <dsp:nvSpPr>
        <dsp:cNvPr id="0" name=""/>
        <dsp:cNvSpPr/>
      </dsp:nvSpPr>
      <dsp:spPr>
        <a:xfrm>
          <a:off x="0" y="0"/>
          <a:ext cx="504056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FE2D40-96A6-4DEE-B833-18A6CC2198DA}">
      <dsp:nvSpPr>
        <dsp:cNvPr id="0" name=""/>
        <dsp:cNvSpPr/>
      </dsp:nvSpPr>
      <dsp:spPr>
        <a:xfrm>
          <a:off x="252028" y="7775"/>
          <a:ext cx="3528392" cy="649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65" tIns="0" rIns="133365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200" kern="1200" dirty="0" smtClean="0"/>
            <a:t>Toma de decisiones: </a:t>
          </a:r>
          <a:r>
            <a:rPr lang="es-AR" sz="2200" kern="1200" dirty="0" err="1" smtClean="0"/>
            <a:t>DirCom</a:t>
          </a:r>
          <a:r>
            <a:rPr lang="es-AR" sz="2200" kern="1200" dirty="0" smtClean="0"/>
            <a:t> </a:t>
          </a:r>
          <a:endParaRPr lang="es-ES" sz="2200" kern="1200" dirty="0"/>
        </a:p>
      </dsp:txBody>
      <dsp:txXfrm>
        <a:off x="283731" y="39478"/>
        <a:ext cx="3464986" cy="586034"/>
      </dsp:txXfrm>
    </dsp:sp>
    <dsp:sp modelId="{6910E224-3C32-4EA2-A1DE-7EC50C4FAC56}">
      <dsp:nvSpPr>
        <dsp:cNvPr id="0" name=""/>
        <dsp:cNvSpPr/>
      </dsp:nvSpPr>
      <dsp:spPr>
        <a:xfrm>
          <a:off x="0" y="1330415"/>
          <a:ext cx="504056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988095"/>
              <a:satOff val="4733"/>
              <a:lumOff val="43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D1DBAB-7AB5-4DFA-B6CD-805033F7E987}">
      <dsp:nvSpPr>
        <dsp:cNvPr id="0" name=""/>
        <dsp:cNvSpPr/>
      </dsp:nvSpPr>
      <dsp:spPr>
        <a:xfrm>
          <a:off x="252028" y="1005695"/>
          <a:ext cx="3528392" cy="649440"/>
        </a:xfrm>
        <a:prstGeom prst="roundRect">
          <a:avLst/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65" tIns="0" rIns="133365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200" kern="1200" dirty="0" smtClean="0"/>
            <a:t>Formación de equipos de trabajo.</a:t>
          </a:r>
          <a:endParaRPr lang="es-ES" sz="2200" kern="1200" dirty="0"/>
        </a:p>
      </dsp:txBody>
      <dsp:txXfrm>
        <a:off x="283731" y="1037398"/>
        <a:ext cx="3464986" cy="586034"/>
      </dsp:txXfrm>
    </dsp:sp>
    <dsp:sp modelId="{D728034B-80E0-4AF7-BD98-2F67DBA24581}">
      <dsp:nvSpPr>
        <dsp:cNvPr id="0" name=""/>
        <dsp:cNvSpPr/>
      </dsp:nvSpPr>
      <dsp:spPr>
        <a:xfrm>
          <a:off x="0" y="2328335"/>
          <a:ext cx="504056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976191"/>
              <a:satOff val="9467"/>
              <a:lumOff val="87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3EA002-CCA1-4A0F-B059-80FA3CEC9F3D}">
      <dsp:nvSpPr>
        <dsp:cNvPr id="0" name=""/>
        <dsp:cNvSpPr/>
      </dsp:nvSpPr>
      <dsp:spPr>
        <a:xfrm>
          <a:off x="252028" y="2003615"/>
          <a:ext cx="3528392" cy="649440"/>
        </a:xfrm>
        <a:prstGeom prst="roundRect">
          <a:avLst/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65" tIns="0" rIns="133365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200" kern="1200" dirty="0" smtClean="0"/>
            <a:t>Turnos de trabajo </a:t>
          </a:r>
          <a:endParaRPr lang="es-ES" sz="2200" kern="1200" dirty="0"/>
        </a:p>
      </dsp:txBody>
      <dsp:txXfrm>
        <a:off x="283731" y="2035318"/>
        <a:ext cx="3464986" cy="586034"/>
      </dsp:txXfrm>
    </dsp:sp>
    <dsp:sp modelId="{9C3764B5-1871-49FA-8D2F-DBDD2E365D62}">
      <dsp:nvSpPr>
        <dsp:cNvPr id="0" name=""/>
        <dsp:cNvSpPr/>
      </dsp:nvSpPr>
      <dsp:spPr>
        <a:xfrm>
          <a:off x="0" y="3326256"/>
          <a:ext cx="504056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73B276-13BD-4305-A795-D6A70E758754}">
      <dsp:nvSpPr>
        <dsp:cNvPr id="0" name=""/>
        <dsp:cNvSpPr/>
      </dsp:nvSpPr>
      <dsp:spPr>
        <a:xfrm>
          <a:off x="252028" y="3001536"/>
          <a:ext cx="3528392" cy="649440"/>
        </a:xfrm>
        <a:prstGeom prst="round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65" tIns="0" rIns="133365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200" kern="1200" smtClean="0"/>
            <a:t>Etapas de trabajo</a:t>
          </a:r>
          <a:endParaRPr lang="es-AR" sz="2200" kern="1200" dirty="0" smtClean="0"/>
        </a:p>
      </dsp:txBody>
      <dsp:txXfrm>
        <a:off x="283731" y="3033239"/>
        <a:ext cx="3464986" cy="5860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2A111-ECBB-4D49-AC04-14E77F4F28F2}" type="datetimeFigureOut">
              <a:rPr lang="es-AR" smtClean="0"/>
              <a:t>7/3/2018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EEAAA6-D4CF-4B05-8B64-42194F25253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23329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EAAA6-D4CF-4B05-8B64-42194F252534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68135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fontAlgn="base"/>
            <a:r>
              <a:rPr lang="es-ES" sz="1200" dirty="0" smtClean="0"/>
              <a:t>Identificar cuáles son los espacios deportivos de inclusión social que brinda la Secretaría de Deportes para los jóvenes riojanos de 13 a 17 años pertenecientes a los sectores más vulnerables de la sociedad. </a:t>
            </a:r>
            <a:endParaRPr lang="es-AR" sz="1200" dirty="0" smtClean="0"/>
          </a:p>
          <a:p>
            <a:pPr lvl="0" fontAlgn="base"/>
            <a:r>
              <a:rPr lang="es-ES" sz="1200" dirty="0" smtClean="0"/>
              <a:t>Determinar los canales de difusión de los programas deportivos de inclusión social destinados a jóvenes riojanos pertenecientes a los sectores más vulnerables.</a:t>
            </a:r>
            <a:endParaRPr lang="es-AR" sz="1200" dirty="0" smtClean="0"/>
          </a:p>
          <a:p>
            <a:pPr lvl="0" fontAlgn="base"/>
            <a:r>
              <a:rPr lang="es-ES" sz="1200" dirty="0" smtClean="0"/>
              <a:t>Analizar los materiales de comunicación externa que abordan las actividades desarrolladas en los espacios deportivos destinados a jóvenes de sectores vulnerables. </a:t>
            </a:r>
            <a:endParaRPr lang="es-AR" sz="1200" dirty="0" smtClean="0"/>
          </a:p>
          <a:p>
            <a:pPr lvl="0" fontAlgn="base"/>
            <a:r>
              <a:rPr lang="es-ES" sz="1200" dirty="0" smtClean="0"/>
              <a:t>Conocer la conformación de los equipos que trabajan en la comunicación externa de los programas de la Secretaría de Deportes.</a:t>
            </a:r>
            <a:endParaRPr lang="es-AR" sz="1200" dirty="0" smtClean="0"/>
          </a:p>
          <a:p>
            <a:pPr lvl="0" fontAlgn="base"/>
            <a:r>
              <a:rPr lang="es-ES" sz="1200" dirty="0" smtClean="0"/>
              <a:t>Indagar el impacto de las estrategias de comunicación externa sobre la población destinataria de los programas de inclusión social para jóvenes de la Secretaría de Deportes. </a:t>
            </a:r>
            <a:endParaRPr lang="es-AR" sz="1200" dirty="0" smtClean="0"/>
          </a:p>
          <a:p>
            <a:pPr lvl="0" fontAlgn="base"/>
            <a:r>
              <a:rPr lang="es-ES" sz="1200" dirty="0" smtClean="0"/>
              <a:t>Elaborar una propuesta de plan estratégico de mejora de la comunicación externa de los programas de la Secretaría de Deportes, tomando como base la información recogida a través de las técnicas de investigación.</a:t>
            </a:r>
            <a:endParaRPr lang="es-AR" sz="1200" dirty="0" smtClean="0"/>
          </a:p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EAAA6-D4CF-4B05-8B64-42194F252534}" type="slidenum">
              <a:rPr lang="es-AR" smtClean="0"/>
              <a:t>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45889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EAAA6-D4CF-4B05-8B64-42194F252534}" type="slidenum">
              <a:rPr lang="es-AR" smtClean="0"/>
              <a:t>13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89110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DF4C5-52F7-4B23-ACA8-4412CAE48184}" type="datetimeFigureOut">
              <a:rPr lang="es-AR" smtClean="0"/>
              <a:pPr/>
              <a:t>7/3/2018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64AA-22D6-48DF-8482-32384E7D460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02489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DF4C5-52F7-4B23-ACA8-4412CAE48184}" type="datetimeFigureOut">
              <a:rPr lang="es-AR" smtClean="0"/>
              <a:pPr/>
              <a:t>7/3/2018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64AA-22D6-48DF-8482-32384E7D460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86836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DF4C5-52F7-4B23-ACA8-4412CAE48184}" type="datetimeFigureOut">
              <a:rPr lang="es-AR" smtClean="0"/>
              <a:pPr/>
              <a:t>7/3/2018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64AA-22D6-48DF-8482-32384E7D460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227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DF4C5-52F7-4B23-ACA8-4412CAE48184}" type="datetimeFigureOut">
              <a:rPr lang="es-AR" smtClean="0"/>
              <a:pPr/>
              <a:t>7/3/2018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64AA-22D6-48DF-8482-32384E7D460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178904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DF4C5-52F7-4B23-ACA8-4412CAE48184}" type="datetimeFigureOut">
              <a:rPr lang="es-AR" smtClean="0"/>
              <a:pPr/>
              <a:t>7/3/2018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64AA-22D6-48DF-8482-32384E7D460F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36366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DF4C5-52F7-4B23-ACA8-4412CAE48184}" type="datetimeFigureOut">
              <a:rPr lang="es-AR" smtClean="0"/>
              <a:pPr/>
              <a:t>7/3/2018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64AA-22D6-48DF-8482-32384E7D460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11524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DF4C5-52F7-4B23-ACA8-4412CAE48184}" type="datetimeFigureOut">
              <a:rPr lang="es-AR" smtClean="0"/>
              <a:pPr/>
              <a:t>7/3/2018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64AA-22D6-48DF-8482-32384E7D460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784426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DF4C5-52F7-4B23-ACA8-4412CAE48184}" type="datetimeFigureOut">
              <a:rPr lang="es-AR" smtClean="0"/>
              <a:pPr/>
              <a:t>7/3/2018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64AA-22D6-48DF-8482-32384E7D460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39684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DF4C5-52F7-4B23-ACA8-4412CAE48184}" type="datetimeFigureOut">
              <a:rPr lang="es-AR" smtClean="0"/>
              <a:pPr/>
              <a:t>7/3/2018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64AA-22D6-48DF-8482-32384E7D460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17657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DF4C5-52F7-4B23-ACA8-4412CAE48184}" type="datetimeFigureOut">
              <a:rPr lang="es-AR" smtClean="0"/>
              <a:pPr/>
              <a:t>7/3/2018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64AA-22D6-48DF-8482-32384E7D460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4912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DF4C5-52F7-4B23-ACA8-4412CAE48184}" type="datetimeFigureOut">
              <a:rPr lang="es-AR" smtClean="0"/>
              <a:pPr/>
              <a:t>7/3/2018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64AA-22D6-48DF-8482-32384E7D460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94007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DF4C5-52F7-4B23-ACA8-4412CAE48184}" type="datetimeFigureOut">
              <a:rPr lang="es-AR" smtClean="0"/>
              <a:pPr/>
              <a:t>7/3/2018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64AA-22D6-48DF-8482-32384E7D460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57698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DF4C5-52F7-4B23-ACA8-4412CAE48184}" type="datetimeFigureOut">
              <a:rPr lang="es-AR" smtClean="0"/>
              <a:pPr/>
              <a:t>7/3/2018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64AA-22D6-48DF-8482-32384E7D460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16207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DF4C5-52F7-4B23-ACA8-4412CAE48184}" type="datetimeFigureOut">
              <a:rPr lang="es-AR" smtClean="0"/>
              <a:pPr/>
              <a:t>7/3/2018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64AA-22D6-48DF-8482-32384E7D460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22362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DF4C5-52F7-4B23-ACA8-4412CAE48184}" type="datetimeFigureOut">
              <a:rPr lang="es-AR" smtClean="0"/>
              <a:pPr/>
              <a:t>7/3/2018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64AA-22D6-48DF-8482-32384E7D460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46861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DF4C5-52F7-4B23-ACA8-4412CAE48184}" type="datetimeFigureOut">
              <a:rPr lang="es-AR" smtClean="0"/>
              <a:pPr/>
              <a:t>7/3/2018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D64AA-22D6-48DF-8482-32384E7D460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19308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DF4C5-52F7-4B23-ACA8-4412CAE48184}" type="datetimeFigureOut">
              <a:rPr lang="es-AR" smtClean="0"/>
              <a:pPr/>
              <a:t>7/3/2018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2D64AA-22D6-48DF-8482-32384E7D460F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4500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chart" Target="../charts/chart3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Relationship Id="rId9" Type="http://schemas.openxmlformats.org/officeDocument/2006/relationships/chart" Target="../charts/char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chart" Target="../charts/chart7.xml"/><Relationship Id="rId7" Type="http://schemas.openxmlformats.org/officeDocument/2006/relationships/diagramColors" Target="../diagrams/colors10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image" Target="../media/image5.jpe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AR" sz="5300" b="1" dirty="0" smtClean="0"/>
              <a:t>DEPORTE, COMUNICACIÓN E INCLUSIÓN SOCIAL</a:t>
            </a:r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sz="2700" dirty="0" smtClean="0"/>
              <a:t>La comunicación externa en la Secretaría de Deportes de la Provincia de La Rioja </a:t>
            </a:r>
            <a:endParaRPr lang="es-AR" sz="27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56514" y="4869160"/>
            <a:ext cx="6400800" cy="1752600"/>
          </a:xfrm>
        </p:spPr>
        <p:txBody>
          <a:bodyPr>
            <a:normAutofit/>
          </a:bodyPr>
          <a:lstStyle/>
          <a:p>
            <a:pPr algn="ctr"/>
            <a:r>
              <a:rPr lang="es-AR" sz="2000" dirty="0" smtClean="0"/>
              <a:t>Joaquín </a:t>
            </a:r>
            <a:r>
              <a:rPr lang="es-AR" sz="2000" dirty="0" smtClean="0"/>
              <a:t>Agüero</a:t>
            </a:r>
            <a:endParaRPr lang="es-AR" sz="2000" dirty="0" smtClean="0"/>
          </a:p>
        </p:txBody>
      </p:sp>
      <p:pic>
        <p:nvPicPr>
          <p:cNvPr id="1026" name="Picture 2" descr="Resultado de imagen para universidad nacional de la rioj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359524"/>
            <a:ext cx="3379664" cy="112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METODOLOGÍA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7898" y="1052736"/>
            <a:ext cx="6347714" cy="3880773"/>
          </a:xfrm>
        </p:spPr>
        <p:txBody>
          <a:bodyPr/>
          <a:lstStyle/>
          <a:p>
            <a:pPr>
              <a:buNone/>
            </a:pPr>
            <a:endParaRPr lang="es-AR" dirty="0" smtClean="0"/>
          </a:p>
          <a:p>
            <a:pPr>
              <a:buNone/>
            </a:pPr>
            <a:r>
              <a:rPr lang="es-AR" sz="2400" b="1" u="sng" dirty="0" smtClean="0"/>
              <a:t>Técnicas de investigación 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246381184"/>
              </p:ext>
            </p:extLst>
          </p:nvPr>
        </p:nvGraphicFramePr>
        <p:xfrm>
          <a:off x="525982" y="220486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CAPÍTULO IV</a:t>
            </a:r>
            <a:br>
              <a:rPr lang="es-AR" dirty="0" smtClean="0"/>
            </a:br>
            <a:r>
              <a:rPr lang="es-AR" b="1" dirty="0" smtClean="0"/>
              <a:t>EXPOSICIÓN DE LOS DATOS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AR" sz="1600" b="1" dirty="0" smtClean="0"/>
              <a:t>ESPACIOS DEPORTIVOS DE INCLUSIÒN SOCIAL QUE BRINDA LA SECRETARIA DE DEPORTES DE LA PROVINCIA DE LA RIOJA PARA JÒVENES RIOJANOS</a:t>
            </a:r>
          </a:p>
          <a:p>
            <a:endParaRPr lang="es-AR" sz="2000" dirty="0" smtClean="0"/>
          </a:p>
          <a:p>
            <a:pPr>
              <a:buNone/>
            </a:pPr>
            <a:endParaRPr lang="es-AR" sz="2000" dirty="0"/>
          </a:p>
        </p:txBody>
      </p:sp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613617415"/>
              </p:ext>
            </p:extLst>
          </p:nvPr>
        </p:nvGraphicFramePr>
        <p:xfrm>
          <a:off x="3565849" y="3933056"/>
          <a:ext cx="4420894" cy="25677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818387929"/>
              </p:ext>
            </p:extLst>
          </p:nvPr>
        </p:nvGraphicFramePr>
        <p:xfrm>
          <a:off x="752635" y="3364694"/>
          <a:ext cx="3242321" cy="3040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Gráfico 7"/>
          <p:cNvGraphicFramePr/>
          <p:nvPr>
            <p:extLst>
              <p:ext uri="{D42A27DB-BD31-4B8C-83A1-F6EECF244321}">
                <p14:modId xmlns:p14="http://schemas.microsoft.com/office/powerpoint/2010/main" val="488468430"/>
              </p:ext>
            </p:extLst>
          </p:nvPr>
        </p:nvGraphicFramePr>
        <p:xfrm>
          <a:off x="3851920" y="3569241"/>
          <a:ext cx="3999287" cy="24721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cxnSp>
        <p:nvCxnSpPr>
          <p:cNvPr id="10" name="Conector recto 9"/>
          <p:cNvCxnSpPr/>
          <p:nvPr/>
        </p:nvCxnSpPr>
        <p:spPr>
          <a:xfrm>
            <a:off x="179512" y="1930400"/>
            <a:ext cx="64807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0121" y="609600"/>
            <a:ext cx="6717192" cy="1068159"/>
          </a:xfrm>
          <a:solidFill>
            <a:schemeClr val="bg2"/>
          </a:solidFill>
        </p:spPr>
        <p:txBody>
          <a:bodyPr/>
          <a:lstStyle/>
          <a:p>
            <a:r>
              <a:rPr lang="es-AR" dirty="0" smtClean="0"/>
              <a:t>EXPOSICIÓN DE LOS DATOS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599" y="2318620"/>
            <a:ext cx="6347714" cy="3880773"/>
          </a:xfrm>
        </p:spPr>
        <p:txBody>
          <a:bodyPr/>
          <a:lstStyle/>
          <a:p>
            <a:pPr algn="ctr">
              <a:buNone/>
            </a:pPr>
            <a:r>
              <a:rPr lang="es-AR" b="1" dirty="0" smtClean="0"/>
              <a:t>CANALES COMUNICATIVOS DE DIFUSIÓN PARA LOS PROGRAMAS DEPORTIVOS</a:t>
            </a:r>
          </a:p>
          <a:p>
            <a:pPr>
              <a:buNone/>
            </a:pPr>
            <a:endParaRPr lang="es-AR" dirty="0"/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3348891113"/>
              </p:ext>
            </p:extLst>
          </p:nvPr>
        </p:nvGraphicFramePr>
        <p:xfrm>
          <a:off x="240120" y="3717032"/>
          <a:ext cx="3793420" cy="1083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Gráfico 9"/>
          <p:cNvGraphicFramePr/>
          <p:nvPr>
            <p:extLst>
              <p:ext uri="{D42A27DB-BD31-4B8C-83A1-F6EECF244321}">
                <p14:modId xmlns:p14="http://schemas.microsoft.com/office/powerpoint/2010/main" val="2844477424"/>
              </p:ext>
            </p:extLst>
          </p:nvPr>
        </p:nvGraphicFramePr>
        <p:xfrm>
          <a:off x="4067944" y="3068960"/>
          <a:ext cx="3528392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476671"/>
            <a:ext cx="6633785" cy="1161842"/>
          </a:xfrm>
          <a:solidFill>
            <a:schemeClr val="bg2"/>
          </a:solidFill>
        </p:spPr>
        <p:txBody>
          <a:bodyPr/>
          <a:lstStyle/>
          <a:p>
            <a:r>
              <a:rPr lang="es-AR" dirty="0" smtClean="0"/>
              <a:t>EXPOSICIÓN </a:t>
            </a:r>
            <a:r>
              <a:rPr lang="es-AR" dirty="0"/>
              <a:t>DE LOS </a:t>
            </a:r>
            <a:r>
              <a:rPr lang="es-AR" dirty="0" smtClean="0"/>
              <a:t>DATOS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55576" y="2175656"/>
            <a:ext cx="6347714" cy="3880773"/>
          </a:xfrm>
        </p:spPr>
        <p:txBody>
          <a:bodyPr/>
          <a:lstStyle/>
          <a:p>
            <a:endParaRPr lang="es-AR" dirty="0" smtClean="0"/>
          </a:p>
          <a:p>
            <a:endParaRPr lang="es-AR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611683963"/>
              </p:ext>
            </p:extLst>
          </p:nvPr>
        </p:nvGraphicFramePr>
        <p:xfrm>
          <a:off x="755576" y="2380974"/>
          <a:ext cx="6480719" cy="8743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ángulo 6"/>
          <p:cNvSpPr/>
          <p:nvPr/>
        </p:nvSpPr>
        <p:spPr>
          <a:xfrm>
            <a:off x="1643433" y="1640683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lang="es-AR" sz="1600" b="1" dirty="0"/>
              <a:t>CANALES COMUNICATIVOS DE DIFUSIÓN PARA LOS PROGRAMAS DEPORTIVOS</a:t>
            </a:r>
          </a:p>
        </p:txBody>
      </p:sp>
      <p:graphicFrame>
        <p:nvGraphicFramePr>
          <p:cNvPr id="10" name="Gráfico 9"/>
          <p:cNvGraphicFramePr/>
          <p:nvPr>
            <p:extLst>
              <p:ext uri="{D42A27DB-BD31-4B8C-83A1-F6EECF244321}">
                <p14:modId xmlns:p14="http://schemas.microsoft.com/office/powerpoint/2010/main" val="910806953"/>
              </p:ext>
            </p:extLst>
          </p:nvPr>
        </p:nvGraphicFramePr>
        <p:xfrm>
          <a:off x="-540568" y="3705857"/>
          <a:ext cx="5112568" cy="27408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3" name="Gráfico 12"/>
          <p:cNvGraphicFramePr/>
          <p:nvPr>
            <p:extLst>
              <p:ext uri="{D42A27DB-BD31-4B8C-83A1-F6EECF244321}">
                <p14:modId xmlns:p14="http://schemas.microsoft.com/office/powerpoint/2010/main" val="895428478"/>
              </p:ext>
            </p:extLst>
          </p:nvPr>
        </p:nvGraphicFramePr>
        <p:xfrm>
          <a:off x="3347864" y="3705857"/>
          <a:ext cx="4554091" cy="2743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266791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97147" y="404664"/>
            <a:ext cx="6347713" cy="1086909"/>
          </a:xfrm>
          <a:solidFill>
            <a:schemeClr val="bg2"/>
          </a:solidFill>
        </p:spPr>
        <p:txBody>
          <a:bodyPr/>
          <a:lstStyle/>
          <a:p>
            <a:r>
              <a:rPr lang="es-AR" dirty="0" smtClean="0"/>
              <a:t>EXPOSICIÓN DE LOS DATOS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15616" y="1772816"/>
            <a:ext cx="5400600" cy="475252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es-AR" b="1" dirty="0" smtClean="0"/>
              <a:t>CONFORMACION DE EQUIPOS DE TRABAJO EN EL AREA DE COMUNIACIÓN Y DIFUSION</a:t>
            </a:r>
          </a:p>
          <a:p>
            <a:pPr algn="ctr">
              <a:buNone/>
            </a:pPr>
            <a:endParaRPr lang="es-AR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680372184"/>
              </p:ext>
            </p:extLst>
          </p:nvPr>
        </p:nvGraphicFramePr>
        <p:xfrm>
          <a:off x="611560" y="2564904"/>
          <a:ext cx="504056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75184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s-AR" sz="3600" dirty="0" smtClean="0"/>
              <a:t>EXPOSICIÓN DE LOS DATOS</a:t>
            </a:r>
            <a:endParaRPr lang="es-AR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599" y="1484784"/>
            <a:ext cx="6347714" cy="3880773"/>
          </a:xfrm>
        </p:spPr>
        <p:txBody>
          <a:bodyPr/>
          <a:lstStyle/>
          <a:p>
            <a:pPr algn="ctr">
              <a:buNone/>
            </a:pPr>
            <a:r>
              <a:rPr lang="es-AR" dirty="0" smtClean="0">
                <a:solidFill>
                  <a:schemeClr val="tx1"/>
                </a:solidFill>
              </a:rPr>
              <a:t>LAS ESTRATEGIAS DE COMUNIACION EXTERNA Y SU IMPACTO EN LOS JÓVENES DE LOS BARRIOS VULNERABLES </a:t>
            </a:r>
          </a:p>
        </p:txBody>
      </p:sp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231473500"/>
              </p:ext>
            </p:extLst>
          </p:nvPr>
        </p:nvGraphicFramePr>
        <p:xfrm>
          <a:off x="58045" y="4082731"/>
          <a:ext cx="5162027" cy="2576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2955315499"/>
              </p:ext>
            </p:extLst>
          </p:nvPr>
        </p:nvGraphicFramePr>
        <p:xfrm>
          <a:off x="3807416" y="4172506"/>
          <a:ext cx="4562553" cy="2544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085537908"/>
              </p:ext>
            </p:extLst>
          </p:nvPr>
        </p:nvGraphicFramePr>
        <p:xfrm>
          <a:off x="609599" y="2438341"/>
          <a:ext cx="5978624" cy="1512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8" name="Conector recto 7"/>
          <p:cNvCxnSpPr/>
          <p:nvPr/>
        </p:nvCxnSpPr>
        <p:spPr>
          <a:xfrm>
            <a:off x="4427984" y="4172506"/>
            <a:ext cx="0" cy="25447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PLAN DE MEJORA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599" y="1412776"/>
            <a:ext cx="6347714" cy="3880773"/>
          </a:xfrm>
        </p:spPr>
        <p:txBody>
          <a:bodyPr/>
          <a:lstStyle/>
          <a:p>
            <a:pPr algn="ctr">
              <a:buNone/>
            </a:pPr>
            <a:r>
              <a:rPr lang="es-AR" b="1" dirty="0" smtClean="0"/>
              <a:t>PROPUESTA: PLAN DE MEJORA DE LA COMUNICACIÓN </a:t>
            </a:r>
          </a:p>
          <a:p>
            <a:pPr algn="ctr">
              <a:buNone/>
            </a:pPr>
            <a:r>
              <a:rPr lang="es-AR" b="1" dirty="0" smtClean="0"/>
              <a:t>EXTERNA DE LOS PROGRAMAS DEPORTIVOS</a:t>
            </a:r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54939167"/>
              </p:ext>
            </p:extLst>
          </p:nvPr>
        </p:nvGraphicFramePr>
        <p:xfrm>
          <a:off x="971600" y="3921948"/>
          <a:ext cx="5905500" cy="2936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Conector recto 6"/>
          <p:cNvCxnSpPr>
            <a:stCxn id="2" idx="1"/>
            <a:endCxn id="2" idx="3"/>
          </p:cNvCxnSpPr>
          <p:nvPr/>
        </p:nvCxnSpPr>
        <p:spPr>
          <a:xfrm>
            <a:off x="609599" y="1270000"/>
            <a:ext cx="63477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3205839339"/>
              </p:ext>
            </p:extLst>
          </p:nvPr>
        </p:nvGraphicFramePr>
        <p:xfrm>
          <a:off x="1043608" y="2590800"/>
          <a:ext cx="5557292" cy="2989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AR" dirty="0" smtClean="0"/>
              <a:t>CAPÍTULO V </a:t>
            </a:r>
            <a:br>
              <a:rPr lang="es-AR" dirty="0" smtClean="0"/>
            </a:br>
            <a:r>
              <a:rPr lang="es-AR" dirty="0" smtClean="0"/>
              <a:t>CONCLUSIÓNES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2780928"/>
            <a:ext cx="7575229" cy="2160240"/>
          </a:xfrm>
        </p:spPr>
        <p:txBody>
          <a:bodyPr/>
          <a:lstStyle/>
          <a:p>
            <a:pPr algn="just" fontAlgn="base">
              <a:buFont typeface="Wingdings" panose="05000000000000000000" pitchFamily="2" charset="2"/>
              <a:buChar char="§"/>
            </a:pPr>
            <a:r>
              <a:rPr lang="es-ES" sz="2400" dirty="0" smtClean="0"/>
              <a:t>Las </a:t>
            </a:r>
            <a:r>
              <a:rPr lang="es-ES" sz="2400" dirty="0"/>
              <a:t>estrategias de comunicación externa sobre los programas deportivos de inclusión social que brinda la Secretaria de Deportes debieron ser estudiadas para analizar su eficacia y de ese modo generar una propuesta de plan de mejora.</a:t>
            </a:r>
            <a:endParaRPr lang="es-AR" sz="2400" dirty="0"/>
          </a:p>
          <a:p>
            <a:endParaRPr lang="es-AR" dirty="0"/>
          </a:p>
        </p:txBody>
      </p:sp>
      <p:cxnSp>
        <p:nvCxnSpPr>
          <p:cNvPr id="5" name="Conector recto 4"/>
          <p:cNvCxnSpPr/>
          <p:nvPr/>
        </p:nvCxnSpPr>
        <p:spPr>
          <a:xfrm>
            <a:off x="-13940" y="1877821"/>
            <a:ext cx="6909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Imagen relacionad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940" y="28848"/>
            <a:ext cx="2472209" cy="1854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AR" dirty="0"/>
              <a:t>CONCLUSIÓNES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2687733"/>
              </p:ext>
            </p:extLst>
          </p:nvPr>
        </p:nvGraphicFramePr>
        <p:xfrm>
          <a:off x="8740" y="1883004"/>
          <a:ext cx="7778824" cy="4974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Imagen relacionad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940" y="28848"/>
            <a:ext cx="2472209" cy="1854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cto 4"/>
          <p:cNvCxnSpPr/>
          <p:nvPr/>
        </p:nvCxnSpPr>
        <p:spPr>
          <a:xfrm>
            <a:off x="-13940" y="1877821"/>
            <a:ext cx="6909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041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9512" y="2420888"/>
            <a:ext cx="6912768" cy="3880773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s-AR" sz="2400" b="1" dirty="0" smtClean="0"/>
              <a:t>DEPORTE, COMUNICACIÓN E INCLUSIÓN SOCIAL</a:t>
            </a:r>
            <a:r>
              <a:rPr lang="es-AR" sz="2400" b="1" dirty="0"/>
              <a:t/>
            </a:r>
            <a:br>
              <a:rPr lang="es-AR" sz="2400" b="1" dirty="0"/>
            </a:br>
            <a:r>
              <a:rPr lang="es-AR" sz="2400" dirty="0" smtClean="0"/>
              <a:t>La </a:t>
            </a:r>
            <a:r>
              <a:rPr lang="es-AR" sz="2400" dirty="0"/>
              <a:t>comunicación externa en la Secretaría de Deportes de la Provincia de La Rioja </a:t>
            </a:r>
          </a:p>
          <a:p>
            <a:pPr marL="0" indent="0" algn="r">
              <a:buNone/>
            </a:pPr>
            <a:r>
              <a:rPr lang="es-AR" sz="2400" b="1" dirty="0" smtClean="0">
                <a:solidFill>
                  <a:schemeClr val="accent2"/>
                </a:solidFill>
              </a:rPr>
              <a:t>2018</a:t>
            </a:r>
          </a:p>
          <a:p>
            <a:pPr marL="0" indent="0" algn="r">
              <a:buNone/>
            </a:pPr>
            <a:endParaRPr lang="es-AR" sz="2400" dirty="0" smtClean="0">
              <a:solidFill>
                <a:schemeClr val="accent4"/>
              </a:solidFill>
            </a:endParaRPr>
          </a:p>
          <a:p>
            <a:pPr marL="0" indent="0">
              <a:buNone/>
            </a:pPr>
            <a:r>
              <a:rPr lang="es-AR" sz="4300" b="1" dirty="0" smtClean="0">
                <a:solidFill>
                  <a:schemeClr val="accent2"/>
                </a:solidFill>
              </a:rPr>
              <a:t>            ¡Gracias!</a:t>
            </a:r>
            <a:endParaRPr lang="es-AR" sz="4300" b="1" dirty="0">
              <a:solidFill>
                <a:schemeClr val="accent2"/>
              </a:solidFill>
            </a:endParaRPr>
          </a:p>
        </p:txBody>
      </p:sp>
      <p:pic>
        <p:nvPicPr>
          <p:cNvPr id="5" name="Picture 2" descr="Resultado de imagen para universidad nacional de la rioj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20688"/>
            <a:ext cx="3379664" cy="112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712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92088" y="609600"/>
            <a:ext cx="6347713" cy="1320800"/>
          </a:xfrm>
        </p:spPr>
        <p:txBody>
          <a:bodyPr>
            <a:normAutofit fontScale="90000"/>
          </a:bodyPr>
          <a:lstStyle/>
          <a:p>
            <a:pPr algn="r"/>
            <a:r>
              <a:rPr lang="es-AR" dirty="0" smtClean="0"/>
              <a:t>CAPÍTULO </a:t>
            </a:r>
            <a:r>
              <a:rPr lang="es-AR" dirty="0" smtClean="0"/>
              <a:t>I</a:t>
            </a:r>
            <a:br>
              <a:rPr lang="es-AR" dirty="0" smtClean="0"/>
            </a:br>
            <a:r>
              <a:rPr lang="es-AR" b="1" dirty="0" smtClean="0"/>
              <a:t>PROBLEMA DE INVESTIGACIÓN 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74828" y="2309054"/>
            <a:ext cx="6809410" cy="4525963"/>
          </a:xfrm>
        </p:spPr>
        <p:txBody>
          <a:bodyPr>
            <a:normAutofit/>
          </a:bodyPr>
          <a:lstStyle/>
          <a:p>
            <a:pPr algn="just"/>
            <a:r>
              <a:rPr lang="es-AR" sz="2400" dirty="0" smtClean="0"/>
              <a:t>¿Cuáles son y cómo funcionan las estrategias de comunicación externa que implementa la Secretaría de Deportes de la Provincia respecto a los Programas deportivos de inclusión social destinados a jóvenes riojanos pertenecientes a los sectores más vulnerables de la sociedad?</a:t>
            </a:r>
            <a:endParaRPr lang="es-AR" sz="2400" dirty="0"/>
          </a:p>
        </p:txBody>
      </p:sp>
      <p:cxnSp>
        <p:nvCxnSpPr>
          <p:cNvPr id="5" name="Conector recto 4"/>
          <p:cNvCxnSpPr/>
          <p:nvPr/>
        </p:nvCxnSpPr>
        <p:spPr>
          <a:xfrm>
            <a:off x="251520" y="1930400"/>
            <a:ext cx="67057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Imagen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OBJETIVOS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628800"/>
            <a:ext cx="6624736" cy="4104456"/>
          </a:xfrm>
          <a:prstGeom prst="flowChartDocumen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s-AR" sz="3900" b="1" dirty="0" smtClean="0"/>
              <a:t>General</a:t>
            </a:r>
          </a:p>
          <a:p>
            <a:endParaRPr lang="es-AR" dirty="0"/>
          </a:p>
          <a:p>
            <a:pPr marL="0" indent="0" algn="just">
              <a:buNone/>
            </a:pPr>
            <a:r>
              <a:rPr lang="es-AR" sz="2400" dirty="0" smtClean="0"/>
              <a:t>Estudiar las estrategias de comunicación externa que implementa la Secretaría de Deportes de la Provincia respecto a los programas deportivos de inclusión social destinados a jóvenes riojanos pertenecientes a los sectores más vulnerables de la sociedad. </a:t>
            </a:r>
          </a:p>
          <a:p>
            <a:endParaRPr lang="es-AR" sz="3500" dirty="0"/>
          </a:p>
        </p:txBody>
      </p:sp>
      <p:cxnSp>
        <p:nvCxnSpPr>
          <p:cNvPr id="5" name="4 Conector recto"/>
          <p:cNvCxnSpPr>
            <a:stCxn id="2" idx="1"/>
          </p:cNvCxnSpPr>
          <p:nvPr/>
        </p:nvCxnSpPr>
        <p:spPr>
          <a:xfrm flipV="1">
            <a:off x="609599" y="1268760"/>
            <a:ext cx="6194649" cy="1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7055" y="476672"/>
            <a:ext cx="6347713" cy="1368152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OBJETIVOS</a:t>
            </a:r>
            <a:br>
              <a:rPr lang="es-AR" dirty="0" smtClean="0"/>
            </a:br>
            <a:r>
              <a:rPr lang="es-AR" dirty="0"/>
              <a:t/>
            </a:r>
            <a:br>
              <a:rPr lang="es-AR" dirty="0"/>
            </a:br>
            <a:r>
              <a:rPr lang="es-AR" b="1" dirty="0" smtClean="0">
                <a:solidFill>
                  <a:schemeClr val="tx1"/>
                </a:solidFill>
              </a:rPr>
              <a:t>ESPECÍFICOS</a:t>
            </a:r>
            <a:endParaRPr lang="es-AR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3735679"/>
              </p:ext>
            </p:extLst>
          </p:nvPr>
        </p:nvGraphicFramePr>
        <p:xfrm>
          <a:off x="611560" y="2348880"/>
          <a:ext cx="6348413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0" name="9 Conector recto"/>
          <p:cNvCxnSpPr/>
          <p:nvPr/>
        </p:nvCxnSpPr>
        <p:spPr>
          <a:xfrm>
            <a:off x="539552" y="1268760"/>
            <a:ext cx="61206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710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HIPÓTESIS: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599" y="1700808"/>
            <a:ext cx="6347714" cy="2376265"/>
          </a:xfrm>
          <a:prstGeom prst="wedgeRectCallou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es-AR" dirty="0" smtClean="0"/>
          </a:p>
          <a:p>
            <a:pPr algn="just">
              <a:buNone/>
            </a:pPr>
            <a:r>
              <a:rPr lang="es-AR" dirty="0" smtClean="0"/>
              <a:t>     “Las estrategias de comunicación externa sobre los programas deportivos de inclusión social que brinda la Secretaria de Deportes deben ser estudiadas para analizar su eficacia y de ser necesario proponer un plan de mejora.” 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680242"/>
            <a:ext cx="7092280" cy="145261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/>
            <a:r>
              <a:rPr lang="es-AR" sz="3200" dirty="0" smtClean="0"/>
              <a:t>CAPÍTULO II</a:t>
            </a:r>
            <a:br>
              <a:rPr lang="es-AR" sz="3200" dirty="0" smtClean="0"/>
            </a:br>
            <a:r>
              <a:rPr lang="es-AR" sz="3200" b="1" dirty="0" smtClean="0"/>
              <a:t>MARCO TEÓRICO </a:t>
            </a:r>
            <a:endParaRPr lang="es-AR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2636912"/>
            <a:ext cx="6912768" cy="3024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u="sng" dirty="0" smtClean="0"/>
              <a:t>     </a:t>
            </a:r>
            <a:r>
              <a:rPr lang="es-AR" sz="2800" b="1" u="sng" dirty="0" smtClean="0"/>
              <a:t>Ejes teóricos  </a:t>
            </a:r>
          </a:p>
          <a:p>
            <a:r>
              <a:rPr lang="es-AR" sz="2800" dirty="0" smtClean="0"/>
              <a:t>Comunicación Institucional Externa </a:t>
            </a:r>
          </a:p>
          <a:p>
            <a:r>
              <a:rPr lang="es-AR" sz="2800" dirty="0" smtClean="0"/>
              <a:t>Deporte como inclusión social</a:t>
            </a:r>
          </a:p>
          <a:p>
            <a:r>
              <a:rPr lang="es-AR" sz="2800" dirty="0" smtClean="0"/>
              <a:t>Jóvenes, los medios de comunicación y el deporte</a:t>
            </a:r>
          </a:p>
          <a:p>
            <a:endParaRPr lang="es-AR" dirty="0"/>
          </a:p>
        </p:txBody>
      </p:sp>
      <p:pic>
        <p:nvPicPr>
          <p:cNvPr id="1028" name="Picture 4" descr="Imagen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685720" cy="2106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CAPÍTULO III</a:t>
            </a:r>
            <a:br>
              <a:rPr lang="es-AR" dirty="0" smtClean="0"/>
            </a:br>
            <a:r>
              <a:rPr lang="es-AR" b="1" dirty="0" smtClean="0"/>
              <a:t>METODOLOGÍA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Investigación de tipo exploratoria y descriptiva. </a:t>
            </a:r>
          </a:p>
          <a:p>
            <a:pPr>
              <a:buNone/>
            </a:pPr>
            <a:endParaRPr lang="es-AR" dirty="0" smtClean="0"/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4067653195"/>
              </p:ext>
            </p:extLst>
          </p:nvPr>
        </p:nvGraphicFramePr>
        <p:xfrm>
          <a:off x="520412" y="263691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0" name="Conector recto 9"/>
          <p:cNvCxnSpPr/>
          <p:nvPr/>
        </p:nvCxnSpPr>
        <p:spPr>
          <a:xfrm>
            <a:off x="179512" y="1930400"/>
            <a:ext cx="6777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METODOLOGÍA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599" y="1628800"/>
            <a:ext cx="6347714" cy="38807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sz="2000" dirty="0" smtClean="0"/>
              <a:t>POBLACIÓN</a:t>
            </a:r>
          </a:p>
          <a:p>
            <a:pPr>
              <a:buNone/>
            </a:pPr>
            <a:endParaRPr lang="es-AR" sz="2000" dirty="0" smtClean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981836907"/>
              </p:ext>
            </p:extLst>
          </p:nvPr>
        </p:nvGraphicFramePr>
        <p:xfrm>
          <a:off x="637331" y="220486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METODOLOGÍA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599" y="1628800"/>
            <a:ext cx="6347714" cy="38807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dirty="0" smtClean="0"/>
              <a:t>MUESTRA: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202772852"/>
              </p:ext>
            </p:extLst>
          </p:nvPr>
        </p:nvGraphicFramePr>
        <p:xfrm>
          <a:off x="609599" y="1963688"/>
          <a:ext cx="6096000" cy="408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871</TotalTime>
  <Words>744</Words>
  <Application>Microsoft Office PowerPoint</Application>
  <PresentationFormat>Presentación en pantalla (4:3)</PresentationFormat>
  <Paragraphs>109</Paragraphs>
  <Slides>19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Faceta</vt:lpstr>
      <vt:lpstr>DEPORTE, COMUNICACIÓN E INCLUSIÓN SOCIAL La comunicación externa en la Secretaría de Deportes de la Provincia de La Rioja </vt:lpstr>
      <vt:lpstr>CAPÍTULO I PROBLEMA DE INVESTIGACIÓN </vt:lpstr>
      <vt:lpstr>OBJETIVOS </vt:lpstr>
      <vt:lpstr>OBJETIVOS  ESPECÍFICOS</vt:lpstr>
      <vt:lpstr>HIPÓTESIS: </vt:lpstr>
      <vt:lpstr>CAPÍTULO II MARCO TEÓRICO </vt:lpstr>
      <vt:lpstr>CAPÍTULO III METODOLOGÍA</vt:lpstr>
      <vt:lpstr>METODOLOGÍA</vt:lpstr>
      <vt:lpstr>METODOLOGÍA</vt:lpstr>
      <vt:lpstr>METODOLOGÍA </vt:lpstr>
      <vt:lpstr>CAPÍTULO IV EXPOSICIÓN DE LOS DATOS</vt:lpstr>
      <vt:lpstr>EXPOSICIÓN DE LOS DATOS</vt:lpstr>
      <vt:lpstr>EXPOSICIÓN DE LOS DATOS</vt:lpstr>
      <vt:lpstr>EXPOSICIÓN DE LOS DATOS</vt:lpstr>
      <vt:lpstr>EXPOSICIÓN DE LOS DATOS</vt:lpstr>
      <vt:lpstr>PLAN DE MEJORA </vt:lpstr>
      <vt:lpstr>CAPÍTULO V  CONCLUSIÓNES </vt:lpstr>
      <vt:lpstr>CONCLUSIÓNES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Zulema</dc:creator>
  <cp:lastModifiedBy>Usuario de Windows</cp:lastModifiedBy>
  <cp:revision>96</cp:revision>
  <dcterms:created xsi:type="dcterms:W3CDTF">2018-03-05T00:27:19Z</dcterms:created>
  <dcterms:modified xsi:type="dcterms:W3CDTF">2018-03-07T22:00:36Z</dcterms:modified>
</cp:coreProperties>
</file>