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s-A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5BC7F3-14E5-411A-AED5-7698D8EFDE76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F69E32-BD12-47F5-A9AD-F168C640CA21}" type="datetimeFigureOut">
              <a:rPr lang="es-AR" smtClean="0"/>
              <a:t>28/07/2019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Lic. Leticia </a:t>
            </a:r>
            <a:r>
              <a:rPr lang="es-AR" dirty="0" err="1" smtClean="0"/>
              <a:t>Osorez</a:t>
            </a:r>
            <a:r>
              <a:rPr lang="es-AR" dirty="0" smtClean="0"/>
              <a:t> </a:t>
            </a:r>
            <a:r>
              <a:rPr lang="es-AR" dirty="0" err="1" smtClean="0"/>
              <a:t>Ferreyra</a:t>
            </a:r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/>
              <a:t>«Generación nómada y acceso a la vivienda: una mirada desde la publicidad</a:t>
            </a:r>
            <a:r>
              <a:rPr lang="es-AR" dirty="0" smtClean="0"/>
              <a:t>»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817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831"/>
            <a:ext cx="8748464" cy="50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096078"/>
            <a:ext cx="74168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«El goce excesivo por el viaje se instala como secuela de la cultura hedonista». </a:t>
            </a:r>
          </a:p>
          <a:p>
            <a:endParaRPr lang="es-A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«El viaje pasa a ser un fin en sí mismo, no como un período de la vida sino el desconectarse por el desconectarse mismo, desde una perspectiva asociada a las redes sociales».</a:t>
            </a:r>
          </a:p>
          <a:p>
            <a:endParaRPr lang="es-A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u="sng" dirty="0" smtClean="0"/>
              <a:t>«Se vive el goce desde la manifestación de la imagen».</a:t>
            </a:r>
            <a:r>
              <a:rPr lang="es-AR" sz="2400" dirty="0" smtClean="0"/>
              <a:t> (De Rosas, 2017)</a:t>
            </a:r>
          </a:p>
        </p:txBody>
      </p:sp>
    </p:spTree>
    <p:extLst>
      <p:ext uri="{BB962C8B-B14F-4D97-AF65-F5344CB8AC3E}">
        <p14:creationId xmlns:p14="http://schemas.microsoft.com/office/powerpoint/2010/main" val="15187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7" y="119675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¿Cómo es posible llevar a cabo una vida nómade?</a:t>
            </a:r>
          </a:p>
          <a:p>
            <a:endParaRPr lang="es-A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AR" sz="2400" dirty="0" smtClean="0"/>
              <a:t>Teletrabajo y </a:t>
            </a:r>
            <a:r>
              <a:rPr lang="es-AR" sz="2400" dirty="0" err="1" smtClean="0"/>
              <a:t>freelance</a:t>
            </a:r>
            <a:r>
              <a:rPr lang="es-AR" sz="2400" dirty="0" smtClean="0"/>
              <a:t>: Relación con </a:t>
            </a:r>
            <a:r>
              <a:rPr lang="es-AR" sz="2400" u="sng" dirty="0" smtClean="0"/>
              <a:t>flexibilización laboral</a:t>
            </a:r>
          </a:p>
          <a:p>
            <a:endParaRPr lang="es-A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AR" sz="2400" i="1" dirty="0" err="1" smtClean="0"/>
              <a:t>Wanderlust</a:t>
            </a:r>
            <a:r>
              <a:rPr lang="es-AR" sz="2400" dirty="0" smtClean="0"/>
              <a:t> como discurso que opera en la promoción de estas modalidades de empleo de manera atomizada y difusa, por lo tanto difícil de rastrear.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6977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908720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Conclusiones</a:t>
            </a:r>
          </a:p>
          <a:p>
            <a:endParaRPr lang="es-A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El </a:t>
            </a:r>
            <a:r>
              <a:rPr lang="es-AR" dirty="0"/>
              <a:t>fenómeno </a:t>
            </a:r>
            <a:r>
              <a:rPr lang="es-AR" i="1" dirty="0" err="1"/>
              <a:t>Wanderlust</a:t>
            </a:r>
            <a:r>
              <a:rPr lang="es-AR" i="1" dirty="0"/>
              <a:t> </a:t>
            </a:r>
            <a:r>
              <a:rPr lang="es-AR" dirty="0"/>
              <a:t>se hace presente en los medios de comunicación con una aparente innovadora forma de vida que logra adhesión por parte de la generación </a:t>
            </a:r>
            <a:r>
              <a:rPr lang="es-AR" i="1" dirty="0" err="1"/>
              <a:t>millennial</a:t>
            </a:r>
            <a:r>
              <a:rPr lang="es-AR" dirty="0"/>
              <a:t>. </a:t>
            </a:r>
            <a:endParaRPr lang="es-AR" dirty="0" smtClean="0"/>
          </a:p>
          <a:p>
            <a:endParaRPr lang="es-A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Dicho </a:t>
            </a:r>
            <a:r>
              <a:rPr lang="es-AR" dirty="0"/>
              <a:t>estilo de vida consiste en escapar de la rutina y conocer nuevos lugares en todo el mundo. Esta búsqueda de nuevas experiencias trae aparejada consigo un cambio en la forma de insertarse en el mercado laboral: según el discurso de </a:t>
            </a:r>
            <a:r>
              <a:rPr lang="es-AR" i="1" dirty="0" err="1"/>
              <a:t>Wanderlust</a:t>
            </a:r>
            <a:r>
              <a:rPr lang="es-AR" dirty="0"/>
              <a:t>, el trabajo tradicional es aburrido y rutinario, por lo que adquieren mayor valor las experiencias del teletrabajo y el </a:t>
            </a:r>
            <a:r>
              <a:rPr lang="es-AR" dirty="0" err="1"/>
              <a:t>freelance</a:t>
            </a:r>
            <a:r>
              <a:rPr lang="es-AR" dirty="0"/>
              <a:t>. </a:t>
            </a:r>
            <a:endParaRPr lang="es-AR" dirty="0" smtClean="0"/>
          </a:p>
          <a:p>
            <a:pPr marL="285750" indent="-285750">
              <a:buFont typeface="Arial" pitchFamily="34" charset="0"/>
              <a:buChar char="•"/>
            </a:pPr>
            <a:endParaRPr lang="es-AR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s-AR" i="1" dirty="0" err="1" smtClean="0"/>
              <a:t>Wanderlust</a:t>
            </a:r>
            <a:r>
              <a:rPr lang="es-AR" i="1" dirty="0" smtClean="0"/>
              <a:t>,</a:t>
            </a:r>
            <a:r>
              <a:rPr lang="es-AR" dirty="0" smtClean="0"/>
              <a:t> concebida como “gran publicidad” opera generando significaciones sobre la oferta y demanda laboral, cuyos destinatarios básicos son los consumidores/fuerza productiva, con el objeto de que ésta responda de la manera más fiel posible a las necesidades de la producción; necesidades que se centran según la óptica interna del sistema capitalista, en la flexibilización laboral como medio indispensable para la extracción de plusvalía.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178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764704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Conclusiones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i="1" dirty="0" err="1" smtClean="0"/>
              <a:t>Wanderlust</a:t>
            </a:r>
            <a:r>
              <a:rPr lang="es-AR" dirty="0" smtClean="0"/>
              <a:t> se construye visualmente a partir de la fotografía autorreferencial en plataformas digitales de viajeros e </a:t>
            </a:r>
            <a:r>
              <a:rPr lang="es-AR" i="1" dirty="0" err="1" smtClean="0"/>
              <a:t>influencers</a:t>
            </a:r>
            <a:r>
              <a:rPr lang="es-AR" i="1" dirty="0" smtClean="0"/>
              <a:t> </a:t>
            </a:r>
            <a:r>
              <a:rPr lang="es-AR" dirty="0" smtClean="0"/>
              <a:t>que forma parte de una estética del primer plano, que refleja una sociedad que se ha convertido ella misma en una sociedad del primer plano. </a:t>
            </a:r>
          </a:p>
          <a:p>
            <a:endParaRPr lang="es-A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Siguiendo a </a:t>
            </a:r>
            <a:r>
              <a:rPr lang="es-AR" dirty="0" err="1" smtClean="0"/>
              <a:t>Byung</a:t>
            </a:r>
            <a:r>
              <a:rPr lang="es-AR" dirty="0" smtClean="0"/>
              <a:t> </a:t>
            </a:r>
            <a:r>
              <a:rPr lang="es-AR" dirty="0" err="1" smtClean="0"/>
              <a:t>Chul</a:t>
            </a:r>
            <a:r>
              <a:rPr lang="es-AR" dirty="0" smtClean="0"/>
              <a:t> Han, en ella el sujeto intenta producirse a sí mismo y en este proceso el rostro se vuelve autorreferencial y queda atrapado en sí mismo. En primer plano, el rostro se vuelve vacío e inexpresivo: se lo satina hasta convertirlo en una faz lisa sin honduras, sin profundidad de campo.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/>
              <a:t>La intención de exponer destruye la interioridad de la mirada y convierte la faz en obscena y pornográfica. Además, el cuerpo se encuentra en crisis. En el primer plano, el cuerpo es pornográfico. Se despoja del lenguaje. Se desintegra en series de datos digitales.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14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196752"/>
            <a:ext cx="66967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Introducción</a:t>
            </a:r>
          </a:p>
          <a:p>
            <a:endParaRPr lang="es-A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Publicidad como experiencia (Caro </a:t>
            </a:r>
            <a:r>
              <a:rPr lang="es-AR" sz="2400" dirty="0" err="1" smtClean="0"/>
              <a:t>Almela</a:t>
            </a:r>
            <a:r>
              <a:rPr lang="es-AR" sz="2400" dirty="0" smtClean="0"/>
              <a:t>, 2017)</a:t>
            </a:r>
          </a:p>
          <a:p>
            <a:endParaRPr lang="es-A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«Gran publicidad» No enuncia productos, sino que tiene como finalidad presionar sobre la demanda de bienes de consumo cuyos destinatarios son los consumidores/fuerza productiva; con objeto de que aquella responda de manera fiel a las necesidades de la producción (</a:t>
            </a:r>
            <a:r>
              <a:rPr lang="es-AR" sz="2400" dirty="0" err="1" smtClean="0"/>
              <a:t>Baudrillard</a:t>
            </a:r>
            <a:r>
              <a:rPr lang="es-AR" sz="2400" dirty="0" smtClean="0"/>
              <a:t>, 1970)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5426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196752"/>
            <a:ext cx="691276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La vida nómade como tendencia</a:t>
            </a:r>
          </a:p>
          <a:p>
            <a:pPr marL="342900" indent="-342900">
              <a:buAutoNum type="arabicPeriod"/>
            </a:pPr>
            <a:endParaRPr lang="es-AR" sz="2000" dirty="0" smtClean="0"/>
          </a:p>
          <a:p>
            <a:pPr marL="342900" indent="-342900">
              <a:buAutoNum type="arabicPeriod"/>
            </a:pPr>
            <a:endParaRPr lang="es-A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i="1" dirty="0" err="1" smtClean="0"/>
              <a:t>Wanderlust</a:t>
            </a:r>
            <a:r>
              <a:rPr lang="es-AR" sz="2400" i="1" dirty="0" smtClean="0"/>
              <a:t> : </a:t>
            </a:r>
            <a:r>
              <a:rPr lang="es-AR" sz="2400" dirty="0" smtClean="0"/>
              <a:t>Pasión por viajar</a:t>
            </a:r>
          </a:p>
          <a:p>
            <a:endParaRPr lang="es-A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AR" sz="2400" dirty="0" smtClean="0"/>
              <a:t>Discurso dirigido a </a:t>
            </a:r>
            <a:r>
              <a:rPr lang="es-AR" sz="2400" i="1" dirty="0" err="1" smtClean="0"/>
              <a:t>millennials</a:t>
            </a:r>
            <a:endParaRPr lang="es-AR" sz="2400" i="1" dirty="0" smtClean="0"/>
          </a:p>
          <a:p>
            <a:endParaRPr lang="es-AR" sz="2400" i="1" dirty="0"/>
          </a:p>
          <a:p>
            <a:pPr marL="342900" indent="-342900">
              <a:buFont typeface="Arial" pitchFamily="34" charset="0"/>
              <a:buChar char="•"/>
            </a:pPr>
            <a:r>
              <a:rPr lang="es-AR" sz="2400" dirty="0" smtClean="0"/>
              <a:t>Está presente explícitamente en publicidades, páginas web, blogs, comunidades digitales, frases de viajes….etc.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86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815"/>
            <a:ext cx="4375269" cy="6559928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51" y="211609"/>
            <a:ext cx="4360689" cy="290184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1" y="3083710"/>
            <a:ext cx="4341059" cy="365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4063"/>
            <a:ext cx="7790435" cy="65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149"/>
            <a:ext cx="9144000" cy="44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641"/>
            <a:ext cx="8892480" cy="48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176"/>
            <a:ext cx="8820472" cy="49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esto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ue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ue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131</TotalTime>
  <Words>550</Words>
  <Application>Microsoft Office PowerPoint</Application>
  <PresentationFormat>Presentación en pantalla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Compuesto</vt:lpstr>
      <vt:lpstr>«Generación nómada y acceso a la vivienda: una mirada desde la publicidad»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50</cp:revision>
  <dcterms:created xsi:type="dcterms:W3CDTF">2019-06-06T12:48:45Z</dcterms:created>
  <dcterms:modified xsi:type="dcterms:W3CDTF">2019-07-28T18:34:23Z</dcterms:modified>
</cp:coreProperties>
</file>