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7" r:id="rId2"/>
    <p:sldId id="258" r:id="rId3"/>
    <p:sldId id="259" r:id="rId4"/>
    <p:sldId id="260" r:id="rId5"/>
    <p:sldId id="261" r:id="rId6"/>
    <p:sldId id="262" r:id="rId7"/>
  </p:sldIdLst>
  <p:sldSz cx="10080625" cy="7559675"/>
  <p:notesSz cx="7559675" cy="10691813"/>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159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280684" cy="534238"/>
          </a:xfrm>
          <a:prstGeom prst="rect">
            <a:avLst/>
          </a:prstGeom>
          <a:noFill/>
          <a:ln>
            <a:noFill/>
          </a:ln>
        </p:spPr>
        <p:txBody>
          <a:bodyPr vert="horz" wrap="none" lIns="90004" tIns="44997" rIns="90004" bIns="44997" anchor="t"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400" b="0" i="0" u="none" strike="noStrike" kern="0" cap="none" spc="0" baseline="0">
                <a:solidFill>
                  <a:srgbClr val="000000"/>
                </a:solidFill>
                <a:uFillTx/>
              </a:defRPr>
            </a:pPr>
            <a:endParaRPr lang="es-AR" sz="1400" b="0" i="0" u="none" strike="noStrike" kern="1200" cap="none" spc="0" baseline="0">
              <a:solidFill>
                <a:srgbClr val="000000"/>
              </a:solidFill>
              <a:uFillTx/>
              <a:latin typeface="Arial" pitchFamily="18"/>
              <a:ea typeface="Microsoft YaHei" pitchFamily="2"/>
              <a:cs typeface="Microsoft YaHei" pitchFamily="2"/>
            </a:endParaRPr>
          </a:p>
        </p:txBody>
      </p:sp>
      <p:sp>
        <p:nvSpPr>
          <p:cNvPr id="3" name="Date Placeholder 2"/>
          <p:cNvSpPr txBox="1">
            <a:spLocks noGrp="1"/>
          </p:cNvSpPr>
          <p:nvPr>
            <p:ph type="dt" sz="quarter" idx="1"/>
          </p:nvPr>
        </p:nvSpPr>
        <p:spPr>
          <a:xfrm>
            <a:off x="4278962" y="0"/>
            <a:ext cx="3280684" cy="534238"/>
          </a:xfrm>
          <a:prstGeom prst="rect">
            <a:avLst/>
          </a:prstGeom>
          <a:noFill/>
          <a:ln>
            <a:noFill/>
          </a:ln>
        </p:spPr>
        <p:txBody>
          <a:bodyPr vert="horz" wrap="none" lIns="90004" tIns="44997" rIns="90004" bIns="44997" anchor="t" anchorCtr="0" compatLnSpc="1">
            <a:noAutofit/>
          </a:bodyPr>
          <a:lstStyle/>
          <a:p>
            <a:pPr marL="0" marR="0" lvl="0" indent="0" algn="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400" b="0" i="0" u="none" strike="noStrike" kern="0" cap="none" spc="0" baseline="0">
                <a:solidFill>
                  <a:srgbClr val="000000"/>
                </a:solidFill>
                <a:uFillTx/>
              </a:defRPr>
            </a:pPr>
            <a:endParaRPr lang="es-AR" sz="1400" b="0" i="0" u="none" strike="noStrike" kern="1200" cap="none" spc="0" baseline="0">
              <a:solidFill>
                <a:srgbClr val="000000"/>
              </a:solidFill>
              <a:uFillTx/>
              <a:latin typeface="Arial" pitchFamily="18"/>
              <a:ea typeface="Microsoft YaHei" pitchFamily="2"/>
              <a:cs typeface="Microsoft YaHei" pitchFamily="2"/>
            </a:endParaRPr>
          </a:p>
        </p:txBody>
      </p:sp>
      <p:sp>
        <p:nvSpPr>
          <p:cNvPr id="4" name="Footer Placeholder 3"/>
          <p:cNvSpPr txBox="1">
            <a:spLocks noGrp="1"/>
          </p:cNvSpPr>
          <p:nvPr>
            <p:ph type="ftr" sz="quarter" idx="2"/>
          </p:nvPr>
        </p:nvSpPr>
        <p:spPr>
          <a:xfrm>
            <a:off x="0" y="10157402"/>
            <a:ext cx="3280684" cy="534238"/>
          </a:xfrm>
          <a:prstGeom prst="rect">
            <a:avLst/>
          </a:prstGeom>
          <a:noFill/>
          <a:ln>
            <a:noFill/>
          </a:ln>
        </p:spPr>
        <p:txBody>
          <a:bodyPr vert="horz" wrap="none" lIns="90004" tIns="44997" rIns="90004" bIns="44997" anchor="b"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400" b="0" i="0" u="none" strike="noStrike" kern="0" cap="none" spc="0" baseline="0">
                <a:solidFill>
                  <a:srgbClr val="000000"/>
                </a:solidFill>
                <a:uFillTx/>
              </a:defRPr>
            </a:pPr>
            <a:endParaRPr lang="es-AR" sz="1400" b="0" i="0" u="none" strike="noStrike" kern="1200" cap="none" spc="0" baseline="0">
              <a:solidFill>
                <a:srgbClr val="000000"/>
              </a:solidFill>
              <a:uFillTx/>
              <a:latin typeface="Arial" pitchFamily="18"/>
              <a:ea typeface="Microsoft YaHei" pitchFamily="2"/>
              <a:cs typeface="Microsoft YaHei" pitchFamily="2"/>
            </a:endParaRPr>
          </a:p>
        </p:txBody>
      </p:sp>
      <p:sp>
        <p:nvSpPr>
          <p:cNvPr id="5" name="Slide Number Placeholder 4"/>
          <p:cNvSpPr txBox="1">
            <a:spLocks noGrp="1"/>
          </p:cNvSpPr>
          <p:nvPr>
            <p:ph type="sldNum" sz="quarter" idx="3"/>
          </p:nvPr>
        </p:nvSpPr>
        <p:spPr>
          <a:xfrm>
            <a:off x="4278962" y="10157402"/>
            <a:ext cx="3280684" cy="534238"/>
          </a:xfrm>
          <a:prstGeom prst="rect">
            <a:avLst/>
          </a:prstGeom>
          <a:noFill/>
          <a:ln>
            <a:noFill/>
          </a:ln>
        </p:spPr>
        <p:txBody>
          <a:bodyPr vert="horz" wrap="none" lIns="90004" tIns="44997" rIns="90004" bIns="44997" anchor="b" anchorCtr="0" compatLnSpc="1">
            <a:noAutofit/>
          </a:bodyPr>
          <a:lstStyle/>
          <a:p>
            <a:pPr marL="0" marR="0" lvl="0" indent="0" algn="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400" b="0" i="0" u="none" strike="noStrike" kern="0" cap="none" spc="0" baseline="0">
                <a:solidFill>
                  <a:srgbClr val="000000"/>
                </a:solidFill>
                <a:uFillTx/>
              </a:defRPr>
            </a:pPr>
            <a:fld id="{DDB47C5C-062C-4751-8C31-7CA592982552}" type="slidenum">
              <a:t>‹#›</a:t>
            </a:fld>
            <a:endParaRPr lang="es-AR" sz="1400" b="0" i="0" u="none" strike="noStrike" kern="1200" cap="none" spc="0" baseline="0">
              <a:solidFill>
                <a:srgbClr val="000000"/>
              </a:solidFill>
              <a:uFillTx/>
              <a:latin typeface="Arial" pitchFamily="18"/>
              <a:ea typeface="Microsoft YaHei" pitchFamily="2"/>
              <a:cs typeface="Microsoft YaHei" pitchFamily="2"/>
            </a:endParaRPr>
          </a:p>
        </p:txBody>
      </p:sp>
    </p:spTree>
    <p:extLst>
      <p:ext uri="{BB962C8B-B14F-4D97-AF65-F5344CB8AC3E}">
        <p14:creationId xmlns:p14="http://schemas.microsoft.com/office/powerpoint/2010/main" val="3140137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1"/>
          <p:cNvSpPr>
            <a:spLocks noMove="1" noResize="1"/>
          </p:cNvSpPr>
          <p:nvPr/>
        </p:nvSpPr>
        <p:spPr>
          <a:xfrm>
            <a:off x="0" y="0"/>
            <a:ext cx="7560003" cy="10691996"/>
          </a:xfrm>
          <a:prstGeom prst="rect">
            <a:avLst/>
          </a:prstGeom>
          <a:solidFill>
            <a:srgbClr val="FFFFFF"/>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 name="Slide Image Placeholder 2"/>
          <p:cNvSpPr>
            <a:spLocks noGrp="1" noRot="1" noChangeAspect="1"/>
          </p:cNvSpPr>
          <p:nvPr>
            <p:ph type="sldImg" idx="2"/>
          </p:nvPr>
        </p:nvSpPr>
        <p:spPr>
          <a:xfrm>
            <a:off x="1106277" y="812883"/>
            <a:ext cx="5343479" cy="4006800"/>
          </a:xfrm>
          <a:prstGeom prst="rect">
            <a:avLst/>
          </a:prstGeom>
          <a:noFill/>
          <a:ln>
            <a:noFill/>
            <a:prstDash val="solid"/>
          </a:ln>
        </p:spPr>
      </p:sp>
      <p:sp>
        <p:nvSpPr>
          <p:cNvPr id="4" name="Notes Placeholder 3"/>
          <p:cNvSpPr txBox="1">
            <a:spLocks noGrp="1"/>
          </p:cNvSpPr>
          <p:nvPr>
            <p:ph type="body" sz="quarter" idx="3"/>
          </p:nvPr>
        </p:nvSpPr>
        <p:spPr>
          <a:xfrm>
            <a:off x="755276" y="5078156"/>
            <a:ext cx="6046918" cy="4809963"/>
          </a:xfrm>
          <a:prstGeom prst="rect">
            <a:avLst/>
          </a:prstGeom>
          <a:noFill/>
          <a:ln>
            <a:noFill/>
          </a:ln>
        </p:spPr>
        <p:txBody>
          <a:bodyPr vert="horz" wrap="square" lIns="0" tIns="0" rIns="0" bIns="0" anchor="t" anchorCtr="0" compatLnSpc="1">
            <a:noAutofit/>
          </a:bodyPr>
          <a:lstStyle/>
          <a:p>
            <a:pPr lvl="0"/>
            <a:endParaRPr lang="es-AR"/>
          </a:p>
        </p:txBody>
      </p:sp>
      <p:sp>
        <p:nvSpPr>
          <p:cNvPr id="5" name="Header Placeholder 4"/>
          <p:cNvSpPr txBox="1">
            <a:spLocks noGrp="1"/>
          </p:cNvSpPr>
          <p:nvPr>
            <p:ph type="hdr" sz="quarter"/>
          </p:nvPr>
        </p:nvSpPr>
        <p:spPr>
          <a:xfrm>
            <a:off x="0" y="0"/>
            <a:ext cx="3279596" cy="533515"/>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93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lang="es-AR" sz="1400" b="0" i="0" u="none" strike="noStrike" kern="1200" cap="none" spc="0" baseline="0">
                <a:solidFill>
                  <a:srgbClr val="000000"/>
                </a:solidFill>
                <a:uFillTx/>
                <a:latin typeface="Times New Roman" pitchFamily="18"/>
                <a:ea typeface="Segoe UI" pitchFamily="2"/>
                <a:cs typeface="Segoe UI" pitchFamily="2"/>
              </a:defRPr>
            </a:lvl1pPr>
          </a:lstStyle>
          <a:p>
            <a:pPr lvl="0"/>
            <a:endParaRPr lang="es-AR"/>
          </a:p>
        </p:txBody>
      </p:sp>
      <p:sp>
        <p:nvSpPr>
          <p:cNvPr id="6" name="Date Placeholder 5"/>
          <p:cNvSpPr txBox="1">
            <a:spLocks noGrp="1"/>
          </p:cNvSpPr>
          <p:nvPr>
            <p:ph type="dt" idx="1"/>
          </p:nvPr>
        </p:nvSpPr>
        <p:spPr>
          <a:xfrm>
            <a:off x="4277883" y="0"/>
            <a:ext cx="3279961" cy="533515"/>
          </a:xfrm>
          <a:prstGeom prst="rect">
            <a:avLst/>
          </a:prstGeom>
          <a:noFill/>
          <a:ln>
            <a:noFill/>
          </a:ln>
        </p:spPr>
        <p:txBody>
          <a:bodyPr vert="horz" wrap="square" lIns="0" tIns="0" rIns="0" bIns="0" anchor="t" anchorCtr="0" compatLnSpc="1">
            <a:noAutofit/>
          </a:bodyPr>
          <a:lstStyle>
            <a:lvl1pPr marL="0" marR="0" lvl="0" indent="0" algn="r" defTabSz="914400" rtl="0" fontAlgn="auto" hangingPunct="0">
              <a:lnSpc>
                <a:spcPct val="93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lang="es-AR" sz="1400" b="0" i="0" u="none" strike="noStrike" kern="1200" cap="none" spc="0" baseline="0">
                <a:solidFill>
                  <a:srgbClr val="000000"/>
                </a:solidFill>
                <a:uFillTx/>
                <a:latin typeface="Times New Roman" pitchFamily="18"/>
                <a:ea typeface="Segoe UI" pitchFamily="2"/>
                <a:cs typeface="Segoe UI" pitchFamily="2"/>
              </a:defRPr>
            </a:lvl1pPr>
          </a:lstStyle>
          <a:p>
            <a:pPr lvl="0"/>
            <a:endParaRPr lang="es-AR"/>
          </a:p>
        </p:txBody>
      </p:sp>
      <p:sp>
        <p:nvSpPr>
          <p:cNvPr id="7" name="Footer Placeholder 6"/>
          <p:cNvSpPr txBox="1">
            <a:spLocks noGrp="1"/>
          </p:cNvSpPr>
          <p:nvPr>
            <p:ph type="ftr" sz="quarter" idx="4"/>
          </p:nvPr>
        </p:nvSpPr>
        <p:spPr>
          <a:xfrm>
            <a:off x="0" y="10156679"/>
            <a:ext cx="3279596" cy="533515"/>
          </a:xfrm>
          <a:prstGeom prst="rect">
            <a:avLst/>
          </a:prstGeom>
          <a:noFill/>
          <a:ln>
            <a:noFill/>
          </a:ln>
        </p:spPr>
        <p:txBody>
          <a:bodyPr vert="horz" wrap="square" lIns="0" tIns="0" rIns="0" bIns="0" anchor="b" anchorCtr="0" compatLnSpc="1">
            <a:noAutofit/>
          </a:bodyPr>
          <a:lstStyle>
            <a:lvl1pPr marL="0" marR="0" lvl="0" indent="0" algn="l" defTabSz="914400" rtl="0" fontAlgn="auto" hangingPunct="0">
              <a:lnSpc>
                <a:spcPct val="93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lang="es-AR" sz="1400" b="0" i="0" u="none" strike="noStrike" kern="1200" cap="none" spc="0" baseline="0">
                <a:solidFill>
                  <a:srgbClr val="000000"/>
                </a:solidFill>
                <a:uFillTx/>
                <a:latin typeface="Times New Roman" pitchFamily="18"/>
                <a:ea typeface="Segoe UI" pitchFamily="2"/>
                <a:cs typeface="Segoe UI" pitchFamily="2"/>
              </a:defRPr>
            </a:lvl1pPr>
          </a:lstStyle>
          <a:p>
            <a:pPr lvl="0"/>
            <a:endParaRPr lang="es-AR"/>
          </a:p>
        </p:txBody>
      </p:sp>
      <p:sp>
        <p:nvSpPr>
          <p:cNvPr id="8" name="Slide Number Placeholder 7"/>
          <p:cNvSpPr txBox="1">
            <a:spLocks noGrp="1"/>
          </p:cNvSpPr>
          <p:nvPr>
            <p:ph type="sldNum" sz="quarter" idx="5"/>
          </p:nvPr>
        </p:nvSpPr>
        <p:spPr>
          <a:xfrm>
            <a:off x="4277883" y="10156679"/>
            <a:ext cx="3279961" cy="533515"/>
          </a:xfrm>
          <a:prstGeom prst="rect">
            <a:avLst/>
          </a:prstGeom>
          <a:noFill/>
          <a:ln>
            <a:noFill/>
          </a:ln>
        </p:spPr>
        <p:txBody>
          <a:bodyPr vert="horz" wrap="square" lIns="0" tIns="0" rIns="0" bIns="0" anchor="b" anchorCtr="0" compatLnSpc="1">
            <a:noAutofit/>
          </a:bodyPr>
          <a:lstStyle>
            <a:lvl1pPr marL="0" marR="0" lvl="0" indent="0" algn="r" defTabSz="914400" rtl="0" fontAlgn="auto" hangingPunct="0">
              <a:lnSpc>
                <a:spcPct val="93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lang="es-AR" sz="1400" b="0" i="0" u="none" strike="noStrike" kern="1200" cap="none" spc="0" baseline="0">
                <a:solidFill>
                  <a:srgbClr val="000000"/>
                </a:solidFill>
                <a:uFillTx/>
                <a:latin typeface="Times New Roman" pitchFamily="18"/>
                <a:ea typeface="Segoe UI" pitchFamily="2"/>
                <a:cs typeface="Segoe UI" pitchFamily="2"/>
              </a:defRPr>
            </a:lvl1pPr>
          </a:lstStyle>
          <a:p>
            <a:pPr lvl="0"/>
            <a:fld id="{5DD49B59-F436-48FD-87FD-0E24ED67397A}" type="slidenum">
              <a:t>‹#›</a:t>
            </a:fld>
            <a:endParaRPr lang="es-AR"/>
          </a:p>
        </p:txBody>
      </p:sp>
    </p:spTree>
    <p:extLst>
      <p:ext uri="{BB962C8B-B14F-4D97-AF65-F5344CB8AC3E}">
        <p14:creationId xmlns:p14="http://schemas.microsoft.com/office/powerpoint/2010/main" val="3423788430"/>
      </p:ext>
    </p:extLst>
  </p:cSld>
  <p:clrMap bg1="lt1" tx1="dk1" bg2="lt2" tx2="dk2" accent1="accent1" accent2="accent2" accent3="accent3" accent4="accent4" accent5="accent5" accent6="accent6" hlink="hlink" folHlink="folHlink"/>
  <p:notesStyle>
    <a:lvl1pPr marL="0" marR="0" lvl="0" indent="0" algn="l" defTabSz="914400" rtl="0" fontAlgn="auto" hangingPunct="0">
      <a:lnSpc>
        <a:spcPct val="100000"/>
      </a:lnSpc>
      <a:spcBef>
        <a:spcPts val="45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lang="es-AR" sz="1200" b="0" i="0" u="none" strike="noStrike" kern="0" cap="none" spc="0" baseline="0">
        <a:solidFill>
          <a:srgbClr val="000000"/>
        </a:solidFill>
        <a:highlight>
          <a:scrgbClr r="0" g="0" b="0">
            <a:alpha val="0"/>
          </a:scrgbClr>
        </a:highlight>
        <a:uFillTx/>
        <a:latin typeface="Times New Roman" pitchFamily="18"/>
        <a:ea typeface="Microsoft YaHei"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4277883" y="10156679"/>
            <a:ext cx="3279961" cy="533515"/>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93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fld id="{FA848D06-ABB5-463F-892B-ED0A3EBBA5B8}" type="slidenum">
              <a:t>1</a:t>
            </a:fld>
            <a:endParaRPr lang="es-AR" sz="1400" b="0" i="0" u="none" strike="noStrike" kern="1200" cap="none" spc="0" baseline="0">
              <a:solidFill>
                <a:srgbClr val="000000"/>
              </a:solidFill>
              <a:uFillTx/>
              <a:latin typeface="Times New Roman" pitchFamily="18"/>
              <a:ea typeface="Segoe UI" pitchFamily="2"/>
              <a:cs typeface="Segoe UI" pitchFamily="2"/>
            </a:endParaRPr>
          </a:p>
        </p:txBody>
      </p:sp>
      <p:sp>
        <p:nvSpPr>
          <p:cNvPr id="3" name="Slide Image Placeholder 1"/>
          <p:cNvSpPr>
            <a:spLocks noGrp="1" noRot="1" noChangeAspect="1"/>
          </p:cNvSpPr>
          <p:nvPr>
            <p:ph type="sldImg"/>
          </p:nvPr>
        </p:nvSpPr>
        <p:spPr>
          <a:xfrm>
            <a:off x="1106488" y="812801"/>
            <a:ext cx="5345116" cy="4008436"/>
          </a:xfrm>
          <a:solidFill>
            <a:srgbClr val="729FCF"/>
          </a:solidFill>
          <a:ln w="25402">
            <a:solidFill>
              <a:srgbClr val="3465A4"/>
            </a:solidFill>
            <a:prstDash val="solid"/>
          </a:ln>
        </p:spPr>
      </p:sp>
      <p:sp>
        <p:nvSpPr>
          <p:cNvPr id="4" name="TextBox 2"/>
          <p:cNvSpPr txBox="1"/>
          <p:nvPr/>
        </p:nvSpPr>
        <p:spPr>
          <a:xfrm>
            <a:off x="755276" y="5078522"/>
            <a:ext cx="6048362" cy="4811755"/>
          </a:xfrm>
          <a:prstGeom prst="rect">
            <a:avLst/>
          </a:prstGeom>
          <a:noFill/>
          <a:ln cap="flat">
            <a:noFill/>
          </a:ln>
        </p:spPr>
        <p:txBody>
          <a:bodyPr vert="horz" wrap="none" lIns="90004" tIns="46798" rIns="90004" bIns="46798" anchor="t" anchorCtr="0" compatLnSpc="1">
            <a:noAutofit/>
          </a:bodyPr>
          <a:lstStyle/>
          <a:p>
            <a:pPr marL="0" marR="0" lvl="0" indent="0" algn="l" defTabSz="914400" rtl="0" fontAlgn="auto" hangingPunct="0">
              <a:lnSpc>
                <a:spcPct val="100000"/>
              </a:lnSpc>
              <a:spcBef>
                <a:spcPts val="45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200" b="0" i="0" u="none" strike="noStrike" kern="1200" cap="none" spc="0" baseline="0">
                <a:solidFill>
                  <a:srgbClr val="000000"/>
                </a:solidFill>
                <a:highlight>
                  <a:scrgbClr r="0" g="0" b="0">
                    <a:alpha val="0"/>
                  </a:scrgbClr>
                </a:highlight>
                <a:uFillTx/>
                <a:latin typeface="Times New Roman" pitchFamily="18"/>
                <a:ea typeface="Microsoft YaHei" pitchFamily="2"/>
                <a:cs typeface="FreeSans" pitchFamily="2"/>
              </a:rPr>
              <a:t>Para el reconocimiento óptico de caracteres usamos el motor Tesseract, originalmente desarrollado por HP y más tarde adquirido y liberado por Google.</a:t>
            </a:r>
          </a:p>
          <a:p>
            <a:pPr marL="0" marR="0" lvl="0" indent="0" algn="l" defTabSz="914400" rtl="0" fontAlgn="auto" hangingPunct="0">
              <a:lnSpc>
                <a:spcPct val="100000"/>
              </a:lnSpc>
              <a:spcBef>
                <a:spcPts val="45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200" b="0" i="0" u="none" strike="noStrike" kern="1200" cap="none" spc="0" baseline="0">
                <a:solidFill>
                  <a:srgbClr val="000000"/>
                </a:solidFill>
                <a:highlight>
                  <a:scrgbClr r="0" g="0" b="0">
                    <a:alpha val="0"/>
                  </a:scrgbClr>
                </a:highlight>
                <a:uFillTx/>
                <a:latin typeface="Times New Roman" pitchFamily="18"/>
                <a:ea typeface="Microsoft YaHei" pitchFamily="2"/>
                <a:cs typeface="FreeSans" pitchFamily="2"/>
              </a:rPr>
              <a:t>El motor OCR parte de las imágenes postprocesadas de las páginas y devuelve no sólo el texto plano sino también su distribución en la página original. Así, identifica bloques de texto, párrafos, líneas y palabras. Todo esto está descripto en un documento hOCR tipo XML, más precisamente tipo HTML, incluyendo información tal como las coordenadas de cada rectángulo, entre otros.</a:t>
            </a:r>
          </a:p>
        </p:txBody>
      </p:sp>
    </p:spTree>
    <p:extLst>
      <p:ext uri="{BB962C8B-B14F-4D97-AF65-F5344CB8AC3E}">
        <p14:creationId xmlns:p14="http://schemas.microsoft.com/office/powerpoint/2010/main" val="3757657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4277883" y="10156679"/>
            <a:ext cx="3279961" cy="533515"/>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93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fld id="{A43C0639-F711-4925-A150-7AC7DC955654}" type="slidenum">
              <a:t>2</a:t>
            </a:fld>
            <a:endParaRPr lang="es-AR" sz="1400" b="0" i="0" u="none" strike="noStrike" kern="1200" cap="none" spc="0" baseline="0">
              <a:solidFill>
                <a:srgbClr val="000000"/>
              </a:solidFill>
              <a:uFillTx/>
              <a:latin typeface="Times New Roman" pitchFamily="18"/>
              <a:ea typeface="Segoe UI" pitchFamily="2"/>
              <a:cs typeface="Segoe UI" pitchFamily="2"/>
            </a:endParaRPr>
          </a:p>
        </p:txBody>
      </p:sp>
      <p:sp>
        <p:nvSpPr>
          <p:cNvPr id="3" name="Slide Image Placeholder 1"/>
          <p:cNvSpPr>
            <a:spLocks noGrp="1" noRot="1" noChangeAspect="1"/>
          </p:cNvSpPr>
          <p:nvPr>
            <p:ph type="sldImg"/>
          </p:nvPr>
        </p:nvSpPr>
        <p:spPr>
          <a:xfrm>
            <a:off x="1106488" y="812801"/>
            <a:ext cx="5343525" cy="4006845"/>
          </a:xfrm>
          <a:solidFill>
            <a:srgbClr val="729FCF"/>
          </a:solidFill>
          <a:ln w="25402">
            <a:solidFill>
              <a:srgbClr val="3465A4"/>
            </a:solidFill>
            <a:prstDash val="solid"/>
          </a:ln>
        </p:spPr>
      </p:sp>
      <p:sp>
        <p:nvSpPr>
          <p:cNvPr id="4" name="Notes Placeholder 2"/>
          <p:cNvSpPr txBox="1">
            <a:spLocks noGrp="1"/>
          </p:cNvSpPr>
          <p:nvPr>
            <p:ph type="body" sz="quarter" idx="1"/>
          </p:nvPr>
        </p:nvSpPr>
        <p:spPr/>
        <p:txBody>
          <a:bodyPr/>
          <a:lstStyle/>
          <a:p>
            <a:pPr lvl="0"/>
            <a:r>
              <a:rPr lang="es-AR"/>
              <a:t>La primera pieza del programa que desarrollamos es el módulo extractor, que obtiene los datos relevantes de los autores después del reconocimiento óptico de caracteres.</a:t>
            </a:r>
          </a:p>
          <a:p>
            <a:pPr lvl="0"/>
            <a:r>
              <a:rPr lang="es-AR"/>
              <a:t>De momento, el módulo extractor no es genérico, sino que desarrollamos uno para cada fuente, considerando sus particularidades. Como ejemplo, muestro aquí el Breve diccionario biográfico de autores argentinos desde 1940 de Silvana Castro.</a:t>
            </a:r>
          </a:p>
          <a:p>
            <a:pPr lvl="0"/>
            <a:r>
              <a:rPr lang="es-AR"/>
              <a:t>El primer paso de la extracción es identificar las unidades estructurales de la fuente, es decir los bloques de texto que describen, cada uno, a un autor en particular.</a:t>
            </a:r>
          </a:p>
          <a:p>
            <a:pPr lvl="0"/>
            <a:r>
              <a:rPr lang="es-AR"/>
              <a:t>A veces esto es obtenido directamente del motor OCR, y otras debemos valernos de información tal como sangrías y separación entre párrafos. Parte de este trabajo de interpretación y búsqueda en el archivo hOCR se hace con Xpath, un lenguaje de consulta de documentos XML.</a:t>
            </a:r>
          </a:p>
        </p:txBody>
      </p:sp>
    </p:spTree>
    <p:extLst>
      <p:ext uri="{BB962C8B-B14F-4D97-AF65-F5344CB8AC3E}">
        <p14:creationId xmlns:p14="http://schemas.microsoft.com/office/powerpoint/2010/main" val="3679534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4277883" y="10156679"/>
            <a:ext cx="3279961" cy="533515"/>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93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fld id="{C7E0F7D1-7CFA-435E-8871-BC5AB49F18C8}" type="slidenum">
              <a:t>3</a:t>
            </a:fld>
            <a:endParaRPr lang="es-AR" sz="1400" b="0" i="0" u="none" strike="noStrike" kern="1200" cap="none" spc="0" baseline="0">
              <a:solidFill>
                <a:srgbClr val="000000"/>
              </a:solidFill>
              <a:uFillTx/>
              <a:latin typeface="Times New Roman" pitchFamily="18"/>
              <a:ea typeface="Segoe UI" pitchFamily="2"/>
              <a:cs typeface="Segoe UI" pitchFamily="2"/>
            </a:endParaRPr>
          </a:p>
        </p:txBody>
      </p:sp>
      <p:sp>
        <p:nvSpPr>
          <p:cNvPr id="3" name="Slide Image Placeholder 1"/>
          <p:cNvSpPr>
            <a:spLocks noGrp="1" noRot="1" noChangeAspect="1"/>
          </p:cNvSpPr>
          <p:nvPr>
            <p:ph type="sldImg"/>
          </p:nvPr>
        </p:nvSpPr>
        <p:spPr>
          <a:xfrm>
            <a:off x="1106488" y="812801"/>
            <a:ext cx="5343525" cy="4006845"/>
          </a:xfrm>
          <a:solidFill>
            <a:srgbClr val="729FCF"/>
          </a:solidFill>
          <a:ln w="25402">
            <a:solidFill>
              <a:srgbClr val="3465A4"/>
            </a:solidFill>
            <a:prstDash val="solid"/>
          </a:ln>
        </p:spPr>
      </p:sp>
      <p:sp>
        <p:nvSpPr>
          <p:cNvPr id="4" name="Notes Placeholder 2"/>
          <p:cNvSpPr txBox="1">
            <a:spLocks noGrp="1"/>
          </p:cNvSpPr>
          <p:nvPr>
            <p:ph type="body" sz="quarter" idx="1"/>
          </p:nvPr>
        </p:nvSpPr>
        <p:spPr/>
        <p:txBody>
          <a:bodyPr/>
          <a:lstStyle/>
          <a:p>
            <a:pPr lvl="0"/>
            <a:r>
              <a:rPr lang="es-AR"/>
              <a:t>A continuación, a partir de cada bloque de texto extrajimos los datos relevantes usando patrones de búsqueda conocidos como expresiones regulares o regex. Estos patrones, indican dónde en el texto encontrar cada campo de interés, valiéndose de mayúsculas, espacios, signos de puntuación, etc. Estos patrones debieron ser suficientemente flexibles para tolerar errores del motor OCR.</a:t>
            </a:r>
          </a:p>
          <a:p>
            <a:pPr lvl="0"/>
            <a:r>
              <a:rPr lang="es-AR"/>
              <a:t>Nombres, apellidos y seudónimos se validan por caracteres admitidos.</a:t>
            </a:r>
          </a:p>
          <a:p>
            <a:pPr lvl="0"/>
            <a:r>
              <a:rPr lang="es-AR"/>
              <a:t>Género se obtiene a partir del nombre con una lista de nombres del Registro Civil de la Ciudad de Buenos Aires.</a:t>
            </a:r>
          </a:p>
          <a:p>
            <a:pPr lvl="0"/>
            <a:r>
              <a:rPr lang="es-AR"/>
              <a:t>Años de nacimiento y fallecimiento se validan por número de cuatro dígitos.</a:t>
            </a:r>
          </a:p>
          <a:p>
            <a:pPr lvl="0"/>
            <a:r>
              <a:rPr lang="es-AR"/>
              <a:t>Disciplinas y subdisciplinas se calculan con una tabla de equivalencias.</a:t>
            </a:r>
          </a:p>
        </p:txBody>
      </p:sp>
    </p:spTree>
    <p:extLst>
      <p:ext uri="{BB962C8B-B14F-4D97-AF65-F5344CB8AC3E}">
        <p14:creationId xmlns:p14="http://schemas.microsoft.com/office/powerpoint/2010/main" val="2800039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4277883" y="10156679"/>
            <a:ext cx="3279961" cy="533515"/>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93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fld id="{267795A9-3486-4522-B6A7-BF47E28B0148}" type="slidenum">
              <a:t>4</a:t>
            </a:fld>
            <a:endParaRPr lang="es-AR" sz="1400" b="0" i="0" u="none" strike="noStrike" kern="1200" cap="none" spc="0" baseline="0">
              <a:solidFill>
                <a:srgbClr val="000000"/>
              </a:solidFill>
              <a:uFillTx/>
              <a:latin typeface="Times New Roman" pitchFamily="18"/>
              <a:ea typeface="Segoe UI" pitchFamily="2"/>
              <a:cs typeface="Segoe UI" pitchFamily="2"/>
            </a:endParaRPr>
          </a:p>
        </p:txBody>
      </p:sp>
      <p:sp>
        <p:nvSpPr>
          <p:cNvPr id="3" name="Slide Image Placeholder 1"/>
          <p:cNvSpPr>
            <a:spLocks noGrp="1" noRot="1" noChangeAspect="1"/>
          </p:cNvSpPr>
          <p:nvPr>
            <p:ph type="sldImg"/>
          </p:nvPr>
        </p:nvSpPr>
        <p:spPr>
          <a:xfrm>
            <a:off x="1106488" y="812801"/>
            <a:ext cx="5343525" cy="4006845"/>
          </a:xfrm>
          <a:solidFill>
            <a:srgbClr val="729FCF"/>
          </a:solidFill>
          <a:ln w="25402">
            <a:solidFill>
              <a:srgbClr val="3465A4"/>
            </a:solidFill>
            <a:prstDash val="solid"/>
          </a:ln>
        </p:spPr>
      </p:sp>
      <p:sp>
        <p:nvSpPr>
          <p:cNvPr id="4" name="Notes Placeholder 2"/>
          <p:cNvSpPr txBox="1">
            <a:spLocks noGrp="1"/>
          </p:cNvSpPr>
          <p:nvPr>
            <p:ph type="body" sz="quarter" idx="1"/>
          </p:nvPr>
        </p:nvSpPr>
        <p:spPr/>
        <p:txBody>
          <a:bodyPr/>
          <a:lstStyle/>
          <a:p>
            <a:pPr lvl="0"/>
            <a:r>
              <a:rPr lang="es-AR"/>
              <a:t>Cómo incorporar las fichas extraídas a la base de datos sin duplicar las fichas preexistentes allí?</a:t>
            </a:r>
          </a:p>
        </p:txBody>
      </p:sp>
    </p:spTree>
    <p:extLst>
      <p:ext uri="{BB962C8B-B14F-4D97-AF65-F5344CB8AC3E}">
        <p14:creationId xmlns:p14="http://schemas.microsoft.com/office/powerpoint/2010/main" val="99106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4277883" y="10156679"/>
            <a:ext cx="3279961" cy="533515"/>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93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fld id="{8FC8FAB0-DAEF-4F86-9DF1-2718AA5AC9EF}" type="slidenum">
              <a:t>5</a:t>
            </a:fld>
            <a:endParaRPr lang="es-AR" sz="1400" b="0" i="0" u="none" strike="noStrike" kern="1200" cap="none" spc="0" baseline="0">
              <a:solidFill>
                <a:srgbClr val="000000"/>
              </a:solidFill>
              <a:uFillTx/>
              <a:latin typeface="Times New Roman" pitchFamily="18"/>
              <a:ea typeface="Segoe UI" pitchFamily="2"/>
              <a:cs typeface="Segoe UI" pitchFamily="2"/>
            </a:endParaRPr>
          </a:p>
        </p:txBody>
      </p:sp>
      <p:sp>
        <p:nvSpPr>
          <p:cNvPr id="3" name="Slide Image Placeholder 1"/>
          <p:cNvSpPr>
            <a:spLocks noGrp="1" noRot="1" noChangeAspect="1"/>
          </p:cNvSpPr>
          <p:nvPr>
            <p:ph type="sldImg"/>
          </p:nvPr>
        </p:nvSpPr>
        <p:spPr>
          <a:xfrm>
            <a:off x="1106488" y="812801"/>
            <a:ext cx="5345116" cy="4008436"/>
          </a:xfrm>
          <a:solidFill>
            <a:srgbClr val="729FCF"/>
          </a:solidFill>
          <a:ln w="25402">
            <a:solidFill>
              <a:srgbClr val="3465A4"/>
            </a:solidFill>
            <a:prstDash val="solid"/>
          </a:ln>
        </p:spPr>
      </p:sp>
      <p:sp>
        <p:nvSpPr>
          <p:cNvPr id="4" name="TextBox 2"/>
          <p:cNvSpPr txBox="1"/>
          <p:nvPr/>
        </p:nvSpPr>
        <p:spPr>
          <a:xfrm>
            <a:off x="755276" y="5078522"/>
            <a:ext cx="6048362" cy="4811755"/>
          </a:xfrm>
          <a:prstGeom prst="rect">
            <a:avLst/>
          </a:prstGeom>
          <a:noFill/>
          <a:ln cap="flat">
            <a:noFill/>
          </a:ln>
        </p:spPr>
        <p:txBody>
          <a:bodyPr vert="horz" wrap="none" lIns="90004" tIns="46798" rIns="90004" bIns="46798" anchor="t" anchorCtr="0" compatLnSpc="1">
            <a:noAutofit/>
          </a:bodyPr>
          <a:lstStyle/>
          <a:p>
            <a:pPr marL="0" marR="0" lvl="0" indent="0" algn="l" defTabSz="914400" rtl="0" fontAlgn="auto" hangingPunct="0">
              <a:lnSpc>
                <a:spcPct val="100000"/>
              </a:lnSpc>
              <a:spcBef>
                <a:spcPts val="45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200" b="0" i="0" u="none" strike="noStrike" kern="1200" cap="none" spc="0" baseline="0">
                <a:solidFill>
                  <a:srgbClr val="000000"/>
                </a:solidFill>
                <a:highlight>
                  <a:scrgbClr r="0" g="0" b="0">
                    <a:alpha val="0"/>
                  </a:scrgbClr>
                </a:highlight>
                <a:uFillTx/>
                <a:latin typeface="Times New Roman" pitchFamily="18"/>
                <a:ea typeface="Microsoft YaHei" pitchFamily="2"/>
                <a:cs typeface="FreeSans" pitchFamily="2"/>
              </a:rPr>
              <a:t>La segunda pieza del programa, el integrador, toma una ficha obtenida a partir del extractor y, siguiendo una serie de pasos descriptos en este diagrama de flujo, la compara con las fichas preexistentes en la base de datos. Si encuentra conflictos con autores preexistentes, o sospecha de posibles duplicados, pide revisión manual al operador. Finalmente, realiza una validación  final de los campos antes de devolver la lista exportable a la base de datos.</a:t>
            </a:r>
          </a:p>
        </p:txBody>
      </p:sp>
    </p:spTree>
    <p:extLst>
      <p:ext uri="{BB962C8B-B14F-4D97-AF65-F5344CB8AC3E}">
        <p14:creationId xmlns:p14="http://schemas.microsoft.com/office/powerpoint/2010/main" val="28190571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7"/>
          <p:cNvSpPr txBox="1"/>
          <p:nvPr/>
        </p:nvSpPr>
        <p:spPr>
          <a:xfrm>
            <a:off x="4277883" y="10156679"/>
            <a:ext cx="3279961" cy="533515"/>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93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fld id="{2435D12C-5CEE-4B8D-881F-9149DF0D35D3}" type="slidenum">
              <a:t>6</a:t>
            </a:fld>
            <a:endParaRPr lang="es-AR" sz="1400" b="0" i="0" u="none" strike="noStrike" kern="1200" cap="none" spc="0" baseline="0">
              <a:solidFill>
                <a:srgbClr val="000000"/>
              </a:solidFill>
              <a:uFillTx/>
              <a:latin typeface="Times New Roman" pitchFamily="18"/>
              <a:ea typeface="Segoe UI" pitchFamily="2"/>
              <a:cs typeface="Segoe UI" pitchFamily="2"/>
            </a:endParaRPr>
          </a:p>
        </p:txBody>
      </p:sp>
      <p:sp>
        <p:nvSpPr>
          <p:cNvPr id="3" name="Slide Image Placeholder 1"/>
          <p:cNvSpPr>
            <a:spLocks noGrp="1" noRot="1" noChangeAspect="1"/>
          </p:cNvSpPr>
          <p:nvPr>
            <p:ph type="sldImg"/>
          </p:nvPr>
        </p:nvSpPr>
        <p:spPr>
          <a:xfrm>
            <a:off x="1106488" y="812801"/>
            <a:ext cx="5343525" cy="4006845"/>
          </a:xfrm>
          <a:solidFill>
            <a:srgbClr val="729FCF"/>
          </a:solidFill>
          <a:ln w="25402">
            <a:solidFill>
              <a:srgbClr val="3465A4"/>
            </a:solidFill>
            <a:prstDash val="solid"/>
          </a:ln>
        </p:spPr>
      </p:sp>
      <p:sp>
        <p:nvSpPr>
          <p:cNvPr id="4" name="Notes Placeholder 2"/>
          <p:cNvSpPr txBox="1">
            <a:spLocks noGrp="1"/>
          </p:cNvSpPr>
          <p:nvPr>
            <p:ph type="body" sz="quarter" idx="1"/>
          </p:nvPr>
        </p:nvSpPr>
        <p:spPr/>
        <p:txBody>
          <a:bodyPr/>
          <a:lstStyle/>
          <a:p>
            <a:pPr lvl="0"/>
            <a:r>
              <a:rPr lang="es-AR"/>
              <a:t>El proyecto está en desarrollo. Tenemos el módulo integrador funcional, y ya desarrollamos un módulo extractor, habiendo importado casi 1000 autores del Breve Diccionario Biográfico de Autores Argentinos desde 1940. Estamos en etapa de desarrollo de los próximos dos modulos extractores.</a:t>
            </a:r>
          </a:p>
          <a:p>
            <a:pPr lvl="0"/>
            <a:r>
              <a:rPr lang="es-AR"/>
              <a:t>Los programas fueron desarrollados con el lenguaje de programación Python, y se puede acceder a las versiones en desarrollo y participar en su corrección y ampliación como con otros proyectos de código abierto.</a:t>
            </a:r>
          </a:p>
        </p:txBody>
      </p:sp>
    </p:spTree>
    <p:extLst>
      <p:ext uri="{BB962C8B-B14F-4D97-AF65-F5344CB8AC3E}">
        <p14:creationId xmlns:p14="http://schemas.microsoft.com/office/powerpoint/2010/main" val="3637642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1260472" y="1236661"/>
            <a:ext cx="7559673" cy="2632072"/>
          </a:xfrm>
        </p:spPr>
        <p:txBody>
          <a:bodyPr anchor="b"/>
          <a:lstStyle>
            <a:lvl1pPr>
              <a:defRPr lang="en-US" sz="6000"/>
            </a:lvl1pPr>
          </a:lstStyle>
          <a:p>
            <a:pPr lvl="0"/>
            <a:r>
              <a:rPr lang="en-US"/>
              <a:t>Click to edit Master title style</a:t>
            </a:r>
            <a:endParaRPr lang="es-AR"/>
          </a:p>
        </p:txBody>
      </p:sp>
      <p:sp>
        <p:nvSpPr>
          <p:cNvPr id="3" name="Subtitle 2"/>
          <p:cNvSpPr txBox="1">
            <a:spLocks noGrp="1"/>
          </p:cNvSpPr>
          <p:nvPr>
            <p:ph type="subTitle" idx="1"/>
          </p:nvPr>
        </p:nvSpPr>
        <p:spPr>
          <a:xfrm>
            <a:off x="1260472" y="3970333"/>
            <a:ext cx="7559673" cy="1825627"/>
          </a:xfrm>
        </p:spPr>
        <p:txBody>
          <a:bodyPr anchorCtr="1"/>
          <a:lstStyle>
            <a:lvl1pPr marL="0" indent="0" algn="ctr">
              <a:tabLst>
                <a:tab pos="342717" algn="l"/>
                <a:tab pos="448915" algn="l"/>
                <a:tab pos="898196" algn="l"/>
                <a:tab pos="1347478" algn="l"/>
                <a:tab pos="1796759" algn="l"/>
                <a:tab pos="2246040" algn="l"/>
                <a:tab pos="2695322" algn="l"/>
                <a:tab pos="3144603" algn="l"/>
                <a:tab pos="3593875" algn="l"/>
                <a:tab pos="4043156" algn="l"/>
                <a:tab pos="4492438" algn="l"/>
                <a:tab pos="4941362" algn="l"/>
                <a:tab pos="5390644" algn="l"/>
                <a:tab pos="5839916" algn="l"/>
                <a:tab pos="6289197" algn="l"/>
                <a:tab pos="6738478" algn="l"/>
                <a:tab pos="7187760" algn="l"/>
                <a:tab pos="7637041" algn="l"/>
                <a:tab pos="8086322" algn="l"/>
                <a:tab pos="8535603" algn="l"/>
                <a:tab pos="8984876" algn="l"/>
              </a:tabLst>
              <a:defRPr sz="2400"/>
            </a:lvl1pPr>
          </a:lstStyle>
          <a:p>
            <a:pPr lvl="0"/>
            <a:r>
              <a:rPr lang="en-US"/>
              <a:t>Click to edit Master subtitle style</a:t>
            </a:r>
            <a:endParaRPr lang="es-AR"/>
          </a:p>
        </p:txBody>
      </p:sp>
      <p:sp>
        <p:nvSpPr>
          <p:cNvPr id="4" name="Date Placeholder 3"/>
          <p:cNvSpPr txBox="1">
            <a:spLocks noGrp="1"/>
          </p:cNvSpPr>
          <p:nvPr>
            <p:ph type="dt" sz="half" idx="7"/>
          </p:nvPr>
        </p:nvSpPr>
        <p:spPr/>
        <p:txBody>
          <a:bodyPr/>
          <a:lstStyle>
            <a:lvl1pPr>
              <a:defRPr/>
            </a:lvl1pPr>
          </a:lstStyle>
          <a:p>
            <a:pPr lvl="0"/>
            <a:endParaRPr lang="es-AR"/>
          </a:p>
        </p:txBody>
      </p:sp>
      <p:sp>
        <p:nvSpPr>
          <p:cNvPr id="5" name="Footer Placeholder 4"/>
          <p:cNvSpPr txBox="1">
            <a:spLocks noGrp="1"/>
          </p:cNvSpPr>
          <p:nvPr>
            <p:ph type="ftr" sz="quarter" idx="9"/>
          </p:nvPr>
        </p:nvSpPr>
        <p:spPr/>
        <p:txBody>
          <a:bodyPr/>
          <a:lstStyle>
            <a:lvl1pPr>
              <a:defRPr/>
            </a:lvl1pPr>
          </a:lstStyle>
          <a:p>
            <a:pPr lvl="0"/>
            <a:endParaRPr lang="es-AR"/>
          </a:p>
        </p:txBody>
      </p:sp>
      <p:sp>
        <p:nvSpPr>
          <p:cNvPr id="6" name="Slide Number Placeholder 5"/>
          <p:cNvSpPr txBox="1">
            <a:spLocks noGrp="1"/>
          </p:cNvSpPr>
          <p:nvPr>
            <p:ph type="sldNum" sz="quarter" idx="8"/>
          </p:nvPr>
        </p:nvSpPr>
        <p:spPr/>
        <p:txBody>
          <a:bodyPr/>
          <a:lstStyle>
            <a:lvl1pPr>
              <a:defRPr/>
            </a:lvl1pPr>
          </a:lstStyle>
          <a:p>
            <a:pPr lvl="0"/>
            <a:fld id="{386A22EA-5F99-4ADD-8762-87AF421853F4}" type="slidenum">
              <a:t>‹#›</a:t>
            </a:fld>
            <a:endParaRPr lang="es-AR"/>
          </a:p>
        </p:txBody>
      </p:sp>
    </p:spTree>
    <p:extLst>
      <p:ext uri="{BB962C8B-B14F-4D97-AF65-F5344CB8AC3E}">
        <p14:creationId xmlns:p14="http://schemas.microsoft.com/office/powerpoint/2010/main" val="11019794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s-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4" name="Date Placeholder 3"/>
          <p:cNvSpPr txBox="1">
            <a:spLocks noGrp="1"/>
          </p:cNvSpPr>
          <p:nvPr>
            <p:ph type="dt" sz="half" idx="7"/>
          </p:nvPr>
        </p:nvSpPr>
        <p:spPr/>
        <p:txBody>
          <a:bodyPr/>
          <a:lstStyle>
            <a:lvl1pPr>
              <a:defRPr/>
            </a:lvl1pPr>
          </a:lstStyle>
          <a:p>
            <a:pPr lvl="0"/>
            <a:endParaRPr lang="es-AR"/>
          </a:p>
        </p:txBody>
      </p:sp>
      <p:sp>
        <p:nvSpPr>
          <p:cNvPr id="5" name="Footer Placeholder 4"/>
          <p:cNvSpPr txBox="1">
            <a:spLocks noGrp="1"/>
          </p:cNvSpPr>
          <p:nvPr>
            <p:ph type="ftr" sz="quarter" idx="9"/>
          </p:nvPr>
        </p:nvSpPr>
        <p:spPr/>
        <p:txBody>
          <a:bodyPr/>
          <a:lstStyle>
            <a:lvl1pPr>
              <a:defRPr/>
            </a:lvl1pPr>
          </a:lstStyle>
          <a:p>
            <a:pPr lvl="0"/>
            <a:endParaRPr lang="es-AR"/>
          </a:p>
        </p:txBody>
      </p:sp>
      <p:sp>
        <p:nvSpPr>
          <p:cNvPr id="6" name="Slide Number Placeholder 5"/>
          <p:cNvSpPr txBox="1">
            <a:spLocks noGrp="1"/>
          </p:cNvSpPr>
          <p:nvPr>
            <p:ph type="sldNum" sz="quarter" idx="8"/>
          </p:nvPr>
        </p:nvSpPr>
        <p:spPr/>
        <p:txBody>
          <a:bodyPr/>
          <a:lstStyle>
            <a:lvl1pPr>
              <a:defRPr/>
            </a:lvl1pPr>
          </a:lstStyle>
          <a:p>
            <a:pPr lvl="0"/>
            <a:fld id="{1A95EDE9-A983-4EB2-99A2-81EE5BB16223}" type="slidenum">
              <a:t>‹#›</a:t>
            </a:fld>
            <a:endParaRPr lang="es-AR"/>
          </a:p>
        </p:txBody>
      </p:sp>
    </p:spTree>
    <p:extLst>
      <p:ext uri="{BB962C8B-B14F-4D97-AF65-F5344CB8AC3E}">
        <p14:creationId xmlns:p14="http://schemas.microsoft.com/office/powerpoint/2010/main" val="39865027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7305671" y="301623"/>
            <a:ext cx="2266953" cy="5849938"/>
          </a:xfrm>
        </p:spPr>
        <p:txBody>
          <a:bodyPr vert="eaVert"/>
          <a:lstStyle>
            <a:lvl1pPr>
              <a:defRPr lang="en-US"/>
            </a:lvl1pPr>
          </a:lstStyle>
          <a:p>
            <a:pPr lvl="0"/>
            <a:r>
              <a:rPr lang="en-US"/>
              <a:t>Click to edit Master title style</a:t>
            </a:r>
            <a:endParaRPr lang="es-AR"/>
          </a:p>
        </p:txBody>
      </p:sp>
      <p:sp>
        <p:nvSpPr>
          <p:cNvPr id="3" name="Vertical Text Placeholder 2"/>
          <p:cNvSpPr txBox="1">
            <a:spLocks noGrp="1"/>
          </p:cNvSpPr>
          <p:nvPr>
            <p:ph type="body" orient="vert" idx="1"/>
          </p:nvPr>
        </p:nvSpPr>
        <p:spPr>
          <a:xfrm>
            <a:off x="503240" y="301623"/>
            <a:ext cx="6650038" cy="5849938"/>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4" name="Date Placeholder 3"/>
          <p:cNvSpPr txBox="1">
            <a:spLocks noGrp="1"/>
          </p:cNvSpPr>
          <p:nvPr>
            <p:ph type="dt" sz="half" idx="7"/>
          </p:nvPr>
        </p:nvSpPr>
        <p:spPr/>
        <p:txBody>
          <a:bodyPr/>
          <a:lstStyle>
            <a:lvl1pPr>
              <a:defRPr/>
            </a:lvl1pPr>
          </a:lstStyle>
          <a:p>
            <a:pPr lvl="0"/>
            <a:endParaRPr lang="es-AR"/>
          </a:p>
        </p:txBody>
      </p:sp>
      <p:sp>
        <p:nvSpPr>
          <p:cNvPr id="5" name="Footer Placeholder 4"/>
          <p:cNvSpPr txBox="1">
            <a:spLocks noGrp="1"/>
          </p:cNvSpPr>
          <p:nvPr>
            <p:ph type="ftr" sz="quarter" idx="9"/>
          </p:nvPr>
        </p:nvSpPr>
        <p:spPr/>
        <p:txBody>
          <a:bodyPr/>
          <a:lstStyle>
            <a:lvl1pPr>
              <a:defRPr/>
            </a:lvl1pPr>
          </a:lstStyle>
          <a:p>
            <a:pPr lvl="0"/>
            <a:endParaRPr lang="es-AR"/>
          </a:p>
        </p:txBody>
      </p:sp>
      <p:sp>
        <p:nvSpPr>
          <p:cNvPr id="6" name="Slide Number Placeholder 5"/>
          <p:cNvSpPr txBox="1">
            <a:spLocks noGrp="1"/>
          </p:cNvSpPr>
          <p:nvPr>
            <p:ph type="sldNum" sz="quarter" idx="8"/>
          </p:nvPr>
        </p:nvSpPr>
        <p:spPr/>
        <p:txBody>
          <a:bodyPr/>
          <a:lstStyle>
            <a:lvl1pPr>
              <a:defRPr/>
            </a:lvl1pPr>
          </a:lstStyle>
          <a:p>
            <a:pPr lvl="0"/>
            <a:fld id="{446B4703-06AB-47C9-AA82-E303BF50BC86}" type="slidenum">
              <a:t>‹#›</a:t>
            </a:fld>
            <a:endParaRPr lang="es-AR"/>
          </a:p>
        </p:txBody>
      </p:sp>
    </p:spTree>
    <p:extLst>
      <p:ext uri="{BB962C8B-B14F-4D97-AF65-F5344CB8AC3E}">
        <p14:creationId xmlns:p14="http://schemas.microsoft.com/office/powerpoint/2010/main" val="30818227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s-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4" name="Date Placeholder 3"/>
          <p:cNvSpPr txBox="1">
            <a:spLocks noGrp="1"/>
          </p:cNvSpPr>
          <p:nvPr>
            <p:ph type="dt" sz="half" idx="7"/>
          </p:nvPr>
        </p:nvSpPr>
        <p:spPr/>
        <p:txBody>
          <a:bodyPr/>
          <a:lstStyle>
            <a:lvl1pPr>
              <a:defRPr/>
            </a:lvl1pPr>
          </a:lstStyle>
          <a:p>
            <a:pPr lvl="0"/>
            <a:endParaRPr lang="es-AR"/>
          </a:p>
        </p:txBody>
      </p:sp>
      <p:sp>
        <p:nvSpPr>
          <p:cNvPr id="5" name="Footer Placeholder 4"/>
          <p:cNvSpPr txBox="1">
            <a:spLocks noGrp="1"/>
          </p:cNvSpPr>
          <p:nvPr>
            <p:ph type="ftr" sz="quarter" idx="9"/>
          </p:nvPr>
        </p:nvSpPr>
        <p:spPr/>
        <p:txBody>
          <a:bodyPr/>
          <a:lstStyle>
            <a:lvl1pPr>
              <a:defRPr/>
            </a:lvl1pPr>
          </a:lstStyle>
          <a:p>
            <a:pPr lvl="0"/>
            <a:endParaRPr lang="es-AR"/>
          </a:p>
        </p:txBody>
      </p:sp>
      <p:sp>
        <p:nvSpPr>
          <p:cNvPr id="6" name="Slide Number Placeholder 5"/>
          <p:cNvSpPr txBox="1">
            <a:spLocks noGrp="1"/>
          </p:cNvSpPr>
          <p:nvPr>
            <p:ph type="sldNum" sz="quarter" idx="8"/>
          </p:nvPr>
        </p:nvSpPr>
        <p:spPr/>
        <p:txBody>
          <a:bodyPr/>
          <a:lstStyle>
            <a:lvl1pPr>
              <a:defRPr/>
            </a:lvl1pPr>
          </a:lstStyle>
          <a:p>
            <a:pPr lvl="0"/>
            <a:fld id="{95DBAD4F-F207-44A2-912B-D06C732BC70A}" type="slidenum">
              <a:t>‹#›</a:t>
            </a:fld>
            <a:endParaRPr lang="es-AR"/>
          </a:p>
        </p:txBody>
      </p:sp>
    </p:spTree>
    <p:extLst>
      <p:ext uri="{BB962C8B-B14F-4D97-AF65-F5344CB8AC3E}">
        <p14:creationId xmlns:p14="http://schemas.microsoft.com/office/powerpoint/2010/main" val="42139617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687391" y="1884358"/>
            <a:ext cx="8694736" cy="3144841"/>
          </a:xfrm>
        </p:spPr>
        <p:txBody>
          <a:bodyPr anchor="b"/>
          <a:lstStyle>
            <a:lvl1pPr>
              <a:defRPr lang="en-US" sz="6000"/>
            </a:lvl1pPr>
          </a:lstStyle>
          <a:p>
            <a:pPr lvl="0"/>
            <a:r>
              <a:rPr lang="en-US"/>
              <a:t>Click to edit Master title style</a:t>
            </a:r>
            <a:endParaRPr lang="es-AR"/>
          </a:p>
        </p:txBody>
      </p:sp>
      <p:sp>
        <p:nvSpPr>
          <p:cNvPr id="3" name="Text Placeholder 2"/>
          <p:cNvSpPr txBox="1">
            <a:spLocks noGrp="1"/>
          </p:cNvSpPr>
          <p:nvPr>
            <p:ph type="body" idx="1"/>
          </p:nvPr>
        </p:nvSpPr>
        <p:spPr>
          <a:xfrm>
            <a:off x="687391" y="5059366"/>
            <a:ext cx="8694736" cy="1652585"/>
          </a:xfrm>
        </p:spPr>
        <p:txBody>
          <a:bodyPr/>
          <a:lstStyle>
            <a:lvl1pPr marL="0" indent="0">
              <a:tabLst>
                <a:tab pos="342717" algn="l"/>
                <a:tab pos="448915" algn="l"/>
                <a:tab pos="898196" algn="l"/>
                <a:tab pos="1347478" algn="l"/>
                <a:tab pos="1796759" algn="l"/>
                <a:tab pos="2246040" algn="l"/>
                <a:tab pos="2695322" algn="l"/>
                <a:tab pos="3144603" algn="l"/>
                <a:tab pos="3593875" algn="l"/>
                <a:tab pos="4043156" algn="l"/>
                <a:tab pos="4492438" algn="l"/>
                <a:tab pos="4941362" algn="l"/>
                <a:tab pos="5390644" algn="l"/>
                <a:tab pos="5839916" algn="l"/>
                <a:tab pos="6289197" algn="l"/>
                <a:tab pos="6738478" algn="l"/>
                <a:tab pos="7187760" algn="l"/>
                <a:tab pos="7637041" algn="l"/>
                <a:tab pos="8086322" algn="l"/>
                <a:tab pos="8535603" algn="l"/>
                <a:tab pos="8984876" algn="l"/>
              </a:tabLst>
              <a:defRPr sz="24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endParaRPr lang="es-AR"/>
          </a:p>
        </p:txBody>
      </p:sp>
      <p:sp>
        <p:nvSpPr>
          <p:cNvPr id="5" name="Footer Placeholder 4"/>
          <p:cNvSpPr txBox="1">
            <a:spLocks noGrp="1"/>
          </p:cNvSpPr>
          <p:nvPr>
            <p:ph type="ftr" sz="quarter" idx="9"/>
          </p:nvPr>
        </p:nvSpPr>
        <p:spPr/>
        <p:txBody>
          <a:bodyPr/>
          <a:lstStyle>
            <a:lvl1pPr>
              <a:defRPr/>
            </a:lvl1pPr>
          </a:lstStyle>
          <a:p>
            <a:pPr lvl="0"/>
            <a:endParaRPr lang="es-AR"/>
          </a:p>
        </p:txBody>
      </p:sp>
      <p:sp>
        <p:nvSpPr>
          <p:cNvPr id="6" name="Slide Number Placeholder 5"/>
          <p:cNvSpPr txBox="1">
            <a:spLocks noGrp="1"/>
          </p:cNvSpPr>
          <p:nvPr>
            <p:ph type="sldNum" sz="quarter" idx="8"/>
          </p:nvPr>
        </p:nvSpPr>
        <p:spPr/>
        <p:txBody>
          <a:bodyPr/>
          <a:lstStyle>
            <a:lvl1pPr>
              <a:defRPr/>
            </a:lvl1pPr>
          </a:lstStyle>
          <a:p>
            <a:pPr lvl="0"/>
            <a:fld id="{E1562510-B317-4952-9BCB-4D655A69D221}" type="slidenum">
              <a:t>‹#›</a:t>
            </a:fld>
            <a:endParaRPr lang="es-AR"/>
          </a:p>
        </p:txBody>
      </p:sp>
    </p:spTree>
    <p:extLst>
      <p:ext uri="{BB962C8B-B14F-4D97-AF65-F5344CB8AC3E}">
        <p14:creationId xmlns:p14="http://schemas.microsoft.com/office/powerpoint/2010/main" val="412799231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s-AR"/>
          </a:p>
        </p:txBody>
      </p:sp>
      <p:sp>
        <p:nvSpPr>
          <p:cNvPr id="3" name="Content Placeholder 2"/>
          <p:cNvSpPr txBox="1">
            <a:spLocks noGrp="1"/>
          </p:cNvSpPr>
          <p:nvPr>
            <p:ph idx="1"/>
          </p:nvPr>
        </p:nvSpPr>
        <p:spPr>
          <a:xfrm>
            <a:off x="503240" y="1768477"/>
            <a:ext cx="4457700" cy="438308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4" name="Content Placeholder 3"/>
          <p:cNvSpPr txBox="1">
            <a:spLocks noGrp="1"/>
          </p:cNvSpPr>
          <p:nvPr>
            <p:ph idx="2"/>
          </p:nvPr>
        </p:nvSpPr>
        <p:spPr>
          <a:xfrm>
            <a:off x="5113333" y="1768477"/>
            <a:ext cx="4459291" cy="438308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5" name="Date Placeholder 4"/>
          <p:cNvSpPr txBox="1">
            <a:spLocks noGrp="1"/>
          </p:cNvSpPr>
          <p:nvPr>
            <p:ph type="dt" sz="half" idx="7"/>
          </p:nvPr>
        </p:nvSpPr>
        <p:spPr/>
        <p:txBody>
          <a:bodyPr/>
          <a:lstStyle>
            <a:lvl1pPr>
              <a:defRPr/>
            </a:lvl1pPr>
          </a:lstStyle>
          <a:p>
            <a:pPr lvl="0"/>
            <a:endParaRPr lang="es-AR"/>
          </a:p>
        </p:txBody>
      </p:sp>
      <p:sp>
        <p:nvSpPr>
          <p:cNvPr id="6" name="Footer Placeholder 5"/>
          <p:cNvSpPr txBox="1">
            <a:spLocks noGrp="1"/>
          </p:cNvSpPr>
          <p:nvPr>
            <p:ph type="ftr" sz="quarter" idx="9"/>
          </p:nvPr>
        </p:nvSpPr>
        <p:spPr/>
        <p:txBody>
          <a:bodyPr/>
          <a:lstStyle>
            <a:lvl1pPr>
              <a:defRPr/>
            </a:lvl1pPr>
          </a:lstStyle>
          <a:p>
            <a:pPr lvl="0"/>
            <a:endParaRPr lang="es-AR"/>
          </a:p>
        </p:txBody>
      </p:sp>
      <p:sp>
        <p:nvSpPr>
          <p:cNvPr id="7" name="Slide Number Placeholder 6"/>
          <p:cNvSpPr txBox="1">
            <a:spLocks noGrp="1"/>
          </p:cNvSpPr>
          <p:nvPr>
            <p:ph type="sldNum" sz="quarter" idx="8"/>
          </p:nvPr>
        </p:nvSpPr>
        <p:spPr/>
        <p:txBody>
          <a:bodyPr/>
          <a:lstStyle>
            <a:lvl1pPr>
              <a:defRPr/>
            </a:lvl1pPr>
          </a:lstStyle>
          <a:p>
            <a:pPr lvl="0"/>
            <a:fld id="{CA81AD7A-1A2F-4DC6-A36F-34769A613005}" type="slidenum">
              <a:t>‹#›</a:t>
            </a:fld>
            <a:endParaRPr lang="es-AR"/>
          </a:p>
        </p:txBody>
      </p:sp>
    </p:spTree>
    <p:extLst>
      <p:ext uri="{BB962C8B-B14F-4D97-AF65-F5344CB8AC3E}">
        <p14:creationId xmlns:p14="http://schemas.microsoft.com/office/powerpoint/2010/main" val="17714472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xfrm>
            <a:off x="693736" y="403222"/>
            <a:ext cx="8694736" cy="1460497"/>
          </a:xfrm>
        </p:spPr>
        <p:txBody>
          <a:bodyPr/>
          <a:lstStyle>
            <a:lvl1pPr>
              <a:defRPr lang="en-US"/>
            </a:lvl1pPr>
          </a:lstStyle>
          <a:p>
            <a:pPr lvl="0"/>
            <a:r>
              <a:rPr lang="en-US"/>
              <a:t>Click to edit Master title style</a:t>
            </a:r>
            <a:endParaRPr lang="es-AR"/>
          </a:p>
        </p:txBody>
      </p:sp>
      <p:sp>
        <p:nvSpPr>
          <p:cNvPr id="3" name="Text Placeholder 2"/>
          <p:cNvSpPr txBox="1">
            <a:spLocks noGrp="1"/>
          </p:cNvSpPr>
          <p:nvPr>
            <p:ph type="body" idx="1"/>
          </p:nvPr>
        </p:nvSpPr>
        <p:spPr>
          <a:xfrm>
            <a:off x="693736" y="1852610"/>
            <a:ext cx="4265611" cy="908054"/>
          </a:xfrm>
        </p:spPr>
        <p:txBody>
          <a:bodyPr anchor="b"/>
          <a:lstStyle>
            <a:lvl1pPr marL="0" indent="0">
              <a:tabLst>
                <a:tab pos="342717" algn="l"/>
                <a:tab pos="448915" algn="l"/>
                <a:tab pos="898196" algn="l"/>
                <a:tab pos="1347478" algn="l"/>
                <a:tab pos="1796759" algn="l"/>
                <a:tab pos="2246040" algn="l"/>
                <a:tab pos="2695322" algn="l"/>
                <a:tab pos="3144603" algn="l"/>
                <a:tab pos="3593875" algn="l"/>
                <a:tab pos="4043156" algn="l"/>
                <a:tab pos="4492438" algn="l"/>
                <a:tab pos="4941362" algn="l"/>
                <a:tab pos="5390644" algn="l"/>
                <a:tab pos="5839916" algn="l"/>
                <a:tab pos="6289197" algn="l"/>
                <a:tab pos="6738478" algn="l"/>
                <a:tab pos="7187760" algn="l"/>
                <a:tab pos="7637041" algn="l"/>
                <a:tab pos="8086322" algn="l"/>
                <a:tab pos="8535603" algn="l"/>
                <a:tab pos="8984876" algn="l"/>
              </a:tabLst>
              <a:defRPr sz="2400" b="1"/>
            </a:lvl1pPr>
          </a:lstStyle>
          <a:p>
            <a:pPr lvl="0"/>
            <a:r>
              <a:rPr lang="en-US"/>
              <a:t>Click to edit Master text styles</a:t>
            </a:r>
          </a:p>
        </p:txBody>
      </p:sp>
      <p:sp>
        <p:nvSpPr>
          <p:cNvPr id="4" name="Content Placeholder 3"/>
          <p:cNvSpPr txBox="1">
            <a:spLocks noGrp="1"/>
          </p:cNvSpPr>
          <p:nvPr>
            <p:ph idx="2"/>
          </p:nvPr>
        </p:nvSpPr>
        <p:spPr>
          <a:xfrm>
            <a:off x="693736" y="2760665"/>
            <a:ext cx="4265611" cy="406241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5" name="Text Placeholder 4"/>
          <p:cNvSpPr txBox="1">
            <a:spLocks noGrp="1"/>
          </p:cNvSpPr>
          <p:nvPr>
            <p:ph type="body" idx="3"/>
          </p:nvPr>
        </p:nvSpPr>
        <p:spPr>
          <a:xfrm>
            <a:off x="5103815" y="1852610"/>
            <a:ext cx="4284658" cy="908054"/>
          </a:xfrm>
        </p:spPr>
        <p:txBody>
          <a:bodyPr anchor="b"/>
          <a:lstStyle>
            <a:lvl1pPr marL="0" indent="0">
              <a:tabLst>
                <a:tab pos="342717" algn="l"/>
                <a:tab pos="448915" algn="l"/>
                <a:tab pos="898196" algn="l"/>
                <a:tab pos="1347478" algn="l"/>
                <a:tab pos="1796759" algn="l"/>
                <a:tab pos="2246040" algn="l"/>
                <a:tab pos="2695322" algn="l"/>
                <a:tab pos="3144603" algn="l"/>
                <a:tab pos="3593875" algn="l"/>
                <a:tab pos="4043156" algn="l"/>
                <a:tab pos="4492438" algn="l"/>
                <a:tab pos="4941362" algn="l"/>
                <a:tab pos="5390644" algn="l"/>
                <a:tab pos="5839916" algn="l"/>
                <a:tab pos="6289197" algn="l"/>
                <a:tab pos="6738478" algn="l"/>
                <a:tab pos="7187760" algn="l"/>
                <a:tab pos="7637041" algn="l"/>
                <a:tab pos="8086322" algn="l"/>
                <a:tab pos="8535603" algn="l"/>
                <a:tab pos="8984876" algn="l"/>
              </a:tabLst>
              <a:defRPr sz="2400" b="1"/>
            </a:lvl1pPr>
          </a:lstStyle>
          <a:p>
            <a:pPr lvl="0"/>
            <a:r>
              <a:rPr lang="en-US"/>
              <a:t>Click to edit Master text styles</a:t>
            </a:r>
          </a:p>
        </p:txBody>
      </p:sp>
      <p:sp>
        <p:nvSpPr>
          <p:cNvPr id="6" name="Content Placeholder 5"/>
          <p:cNvSpPr txBox="1">
            <a:spLocks noGrp="1"/>
          </p:cNvSpPr>
          <p:nvPr>
            <p:ph idx="4"/>
          </p:nvPr>
        </p:nvSpPr>
        <p:spPr>
          <a:xfrm>
            <a:off x="5103815" y="2760665"/>
            <a:ext cx="4284658" cy="4062414"/>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7" name="Date Placeholder 6"/>
          <p:cNvSpPr txBox="1">
            <a:spLocks noGrp="1"/>
          </p:cNvSpPr>
          <p:nvPr>
            <p:ph type="dt" sz="half" idx="7"/>
          </p:nvPr>
        </p:nvSpPr>
        <p:spPr/>
        <p:txBody>
          <a:bodyPr/>
          <a:lstStyle>
            <a:lvl1pPr>
              <a:defRPr/>
            </a:lvl1pPr>
          </a:lstStyle>
          <a:p>
            <a:pPr lvl="0"/>
            <a:endParaRPr lang="es-AR"/>
          </a:p>
        </p:txBody>
      </p:sp>
      <p:sp>
        <p:nvSpPr>
          <p:cNvPr id="8" name="Footer Placeholder 7"/>
          <p:cNvSpPr txBox="1">
            <a:spLocks noGrp="1"/>
          </p:cNvSpPr>
          <p:nvPr>
            <p:ph type="ftr" sz="quarter" idx="9"/>
          </p:nvPr>
        </p:nvSpPr>
        <p:spPr/>
        <p:txBody>
          <a:bodyPr/>
          <a:lstStyle>
            <a:lvl1pPr>
              <a:defRPr/>
            </a:lvl1pPr>
          </a:lstStyle>
          <a:p>
            <a:pPr lvl="0"/>
            <a:endParaRPr lang="es-AR"/>
          </a:p>
        </p:txBody>
      </p:sp>
      <p:sp>
        <p:nvSpPr>
          <p:cNvPr id="9" name="Slide Number Placeholder 8"/>
          <p:cNvSpPr txBox="1">
            <a:spLocks noGrp="1"/>
          </p:cNvSpPr>
          <p:nvPr>
            <p:ph type="sldNum" sz="quarter" idx="8"/>
          </p:nvPr>
        </p:nvSpPr>
        <p:spPr/>
        <p:txBody>
          <a:bodyPr/>
          <a:lstStyle>
            <a:lvl1pPr>
              <a:defRPr/>
            </a:lvl1pPr>
          </a:lstStyle>
          <a:p>
            <a:pPr lvl="0"/>
            <a:fld id="{BBB3080C-7067-45A4-963F-A8CFA1F293CA}" type="slidenum">
              <a:t>‹#›</a:t>
            </a:fld>
            <a:endParaRPr lang="es-AR"/>
          </a:p>
        </p:txBody>
      </p:sp>
    </p:spTree>
    <p:extLst>
      <p:ext uri="{BB962C8B-B14F-4D97-AF65-F5344CB8AC3E}">
        <p14:creationId xmlns:p14="http://schemas.microsoft.com/office/powerpoint/2010/main" val="23482878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lang="en-US"/>
            </a:lvl1pPr>
          </a:lstStyle>
          <a:p>
            <a:pPr lvl="0"/>
            <a:r>
              <a:rPr lang="en-US"/>
              <a:t>Click to edit Master title style</a:t>
            </a:r>
            <a:endParaRPr lang="es-AR"/>
          </a:p>
        </p:txBody>
      </p:sp>
      <p:sp>
        <p:nvSpPr>
          <p:cNvPr id="3" name="Date Placeholder 2"/>
          <p:cNvSpPr txBox="1">
            <a:spLocks noGrp="1"/>
          </p:cNvSpPr>
          <p:nvPr>
            <p:ph type="dt" sz="half" idx="7"/>
          </p:nvPr>
        </p:nvSpPr>
        <p:spPr/>
        <p:txBody>
          <a:bodyPr/>
          <a:lstStyle>
            <a:lvl1pPr>
              <a:defRPr/>
            </a:lvl1pPr>
          </a:lstStyle>
          <a:p>
            <a:pPr lvl="0"/>
            <a:endParaRPr lang="es-AR"/>
          </a:p>
        </p:txBody>
      </p:sp>
      <p:sp>
        <p:nvSpPr>
          <p:cNvPr id="4" name="Footer Placeholder 3"/>
          <p:cNvSpPr txBox="1">
            <a:spLocks noGrp="1"/>
          </p:cNvSpPr>
          <p:nvPr>
            <p:ph type="ftr" sz="quarter" idx="9"/>
          </p:nvPr>
        </p:nvSpPr>
        <p:spPr/>
        <p:txBody>
          <a:bodyPr/>
          <a:lstStyle>
            <a:lvl1pPr>
              <a:defRPr/>
            </a:lvl1pPr>
          </a:lstStyle>
          <a:p>
            <a:pPr lvl="0"/>
            <a:endParaRPr lang="es-AR"/>
          </a:p>
        </p:txBody>
      </p:sp>
      <p:sp>
        <p:nvSpPr>
          <p:cNvPr id="5" name="Slide Number Placeholder 4"/>
          <p:cNvSpPr txBox="1">
            <a:spLocks noGrp="1"/>
          </p:cNvSpPr>
          <p:nvPr>
            <p:ph type="sldNum" sz="quarter" idx="8"/>
          </p:nvPr>
        </p:nvSpPr>
        <p:spPr/>
        <p:txBody>
          <a:bodyPr/>
          <a:lstStyle>
            <a:lvl1pPr>
              <a:defRPr/>
            </a:lvl1pPr>
          </a:lstStyle>
          <a:p>
            <a:pPr lvl="0"/>
            <a:fld id="{5829445A-EFEB-4D9D-923F-60CC12CCC57E}" type="slidenum">
              <a:t>‹#›</a:t>
            </a:fld>
            <a:endParaRPr lang="es-AR"/>
          </a:p>
        </p:txBody>
      </p:sp>
    </p:spTree>
    <p:extLst>
      <p:ext uri="{BB962C8B-B14F-4D97-AF65-F5344CB8AC3E}">
        <p14:creationId xmlns:p14="http://schemas.microsoft.com/office/powerpoint/2010/main" val="130223735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endParaRPr lang="es-AR"/>
          </a:p>
        </p:txBody>
      </p:sp>
      <p:sp>
        <p:nvSpPr>
          <p:cNvPr id="3" name="Footer Placeholder 2"/>
          <p:cNvSpPr txBox="1">
            <a:spLocks noGrp="1"/>
          </p:cNvSpPr>
          <p:nvPr>
            <p:ph type="ftr" sz="quarter" idx="9"/>
          </p:nvPr>
        </p:nvSpPr>
        <p:spPr/>
        <p:txBody>
          <a:bodyPr/>
          <a:lstStyle>
            <a:lvl1pPr>
              <a:defRPr/>
            </a:lvl1pPr>
          </a:lstStyle>
          <a:p>
            <a:pPr lvl="0"/>
            <a:endParaRPr lang="es-AR"/>
          </a:p>
        </p:txBody>
      </p:sp>
      <p:sp>
        <p:nvSpPr>
          <p:cNvPr id="4" name="Slide Number Placeholder 3"/>
          <p:cNvSpPr txBox="1">
            <a:spLocks noGrp="1"/>
          </p:cNvSpPr>
          <p:nvPr>
            <p:ph type="sldNum" sz="quarter" idx="8"/>
          </p:nvPr>
        </p:nvSpPr>
        <p:spPr/>
        <p:txBody>
          <a:bodyPr/>
          <a:lstStyle>
            <a:lvl1pPr>
              <a:defRPr/>
            </a:lvl1pPr>
          </a:lstStyle>
          <a:p>
            <a:pPr lvl="0"/>
            <a:fld id="{6C64C5AD-17A8-4A73-A4EC-FF9EBA88ECC1}" type="slidenum">
              <a:t>‹#›</a:t>
            </a:fld>
            <a:endParaRPr lang="es-AR"/>
          </a:p>
        </p:txBody>
      </p:sp>
    </p:spTree>
    <p:extLst>
      <p:ext uri="{BB962C8B-B14F-4D97-AF65-F5344CB8AC3E}">
        <p14:creationId xmlns:p14="http://schemas.microsoft.com/office/powerpoint/2010/main" val="4155222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693736" y="503240"/>
            <a:ext cx="3251204" cy="1765304"/>
          </a:xfrm>
        </p:spPr>
        <p:txBody>
          <a:bodyPr anchor="b"/>
          <a:lstStyle>
            <a:lvl1pPr>
              <a:defRPr lang="en-US" sz="3200"/>
            </a:lvl1pPr>
          </a:lstStyle>
          <a:p>
            <a:pPr lvl="0"/>
            <a:r>
              <a:rPr lang="en-US"/>
              <a:t>Click to edit Master title style</a:t>
            </a:r>
            <a:endParaRPr lang="es-AR"/>
          </a:p>
        </p:txBody>
      </p:sp>
      <p:sp>
        <p:nvSpPr>
          <p:cNvPr id="3" name="Content Placeholder 2"/>
          <p:cNvSpPr txBox="1">
            <a:spLocks noGrp="1"/>
          </p:cNvSpPr>
          <p:nvPr>
            <p:ph idx="1"/>
          </p:nvPr>
        </p:nvSpPr>
        <p:spPr>
          <a:xfrm>
            <a:off x="4286249" y="1089022"/>
            <a:ext cx="5102223" cy="5372100"/>
          </a:xfrm>
        </p:spPr>
        <p:txBody>
          <a:bodyPr/>
          <a:lstStyle>
            <a:lvl1pPr>
              <a:defRPr/>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4" name="Text Placeholder 3"/>
          <p:cNvSpPr txBox="1">
            <a:spLocks noGrp="1"/>
          </p:cNvSpPr>
          <p:nvPr>
            <p:ph type="body" idx="2"/>
          </p:nvPr>
        </p:nvSpPr>
        <p:spPr>
          <a:xfrm>
            <a:off x="693736" y="2268534"/>
            <a:ext cx="3251204" cy="4200525"/>
          </a:xfrm>
        </p:spPr>
        <p:txBody>
          <a:bodyPr/>
          <a:lstStyle>
            <a:lvl1pPr marL="0" indent="0">
              <a:tabLst>
                <a:tab pos="342717" algn="l"/>
                <a:tab pos="448915" algn="l"/>
                <a:tab pos="898196" algn="l"/>
                <a:tab pos="1347478" algn="l"/>
                <a:tab pos="1796759" algn="l"/>
                <a:tab pos="2246040" algn="l"/>
                <a:tab pos="2695322" algn="l"/>
                <a:tab pos="3144603" algn="l"/>
                <a:tab pos="3593875" algn="l"/>
                <a:tab pos="4043156" algn="l"/>
                <a:tab pos="4492438" algn="l"/>
                <a:tab pos="4941362" algn="l"/>
                <a:tab pos="5390644" algn="l"/>
                <a:tab pos="5839916" algn="l"/>
                <a:tab pos="6289197" algn="l"/>
                <a:tab pos="6738478" algn="l"/>
                <a:tab pos="7187760" algn="l"/>
                <a:tab pos="7637041" algn="l"/>
                <a:tab pos="8086322" algn="l"/>
                <a:tab pos="8535603" algn="l"/>
                <a:tab pos="8984876" algn="l"/>
              </a:tabLst>
              <a:defRPr sz="16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s-AR"/>
          </a:p>
        </p:txBody>
      </p:sp>
      <p:sp>
        <p:nvSpPr>
          <p:cNvPr id="6" name="Footer Placeholder 5"/>
          <p:cNvSpPr txBox="1">
            <a:spLocks noGrp="1"/>
          </p:cNvSpPr>
          <p:nvPr>
            <p:ph type="ftr" sz="quarter" idx="9"/>
          </p:nvPr>
        </p:nvSpPr>
        <p:spPr/>
        <p:txBody>
          <a:bodyPr/>
          <a:lstStyle>
            <a:lvl1pPr>
              <a:defRPr/>
            </a:lvl1pPr>
          </a:lstStyle>
          <a:p>
            <a:pPr lvl="0"/>
            <a:endParaRPr lang="es-AR"/>
          </a:p>
        </p:txBody>
      </p:sp>
      <p:sp>
        <p:nvSpPr>
          <p:cNvPr id="7" name="Slide Number Placeholder 6"/>
          <p:cNvSpPr txBox="1">
            <a:spLocks noGrp="1"/>
          </p:cNvSpPr>
          <p:nvPr>
            <p:ph type="sldNum" sz="quarter" idx="8"/>
          </p:nvPr>
        </p:nvSpPr>
        <p:spPr/>
        <p:txBody>
          <a:bodyPr/>
          <a:lstStyle>
            <a:lvl1pPr>
              <a:defRPr/>
            </a:lvl1pPr>
          </a:lstStyle>
          <a:p>
            <a:pPr lvl="0"/>
            <a:fld id="{62277460-91FB-4BCC-A1D9-839D05607F3C}" type="slidenum">
              <a:t>‹#›</a:t>
            </a:fld>
            <a:endParaRPr lang="es-AR"/>
          </a:p>
        </p:txBody>
      </p:sp>
    </p:spTree>
    <p:extLst>
      <p:ext uri="{BB962C8B-B14F-4D97-AF65-F5344CB8AC3E}">
        <p14:creationId xmlns:p14="http://schemas.microsoft.com/office/powerpoint/2010/main" val="19865091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693736" y="503240"/>
            <a:ext cx="3251204" cy="1765304"/>
          </a:xfrm>
        </p:spPr>
        <p:txBody>
          <a:bodyPr anchor="b"/>
          <a:lstStyle>
            <a:lvl1pPr>
              <a:defRPr lang="en-US" sz="3200"/>
            </a:lvl1pPr>
          </a:lstStyle>
          <a:p>
            <a:pPr lvl="0"/>
            <a:r>
              <a:rPr lang="en-US"/>
              <a:t>Click to edit Master title style</a:t>
            </a:r>
            <a:endParaRPr lang="es-AR"/>
          </a:p>
        </p:txBody>
      </p:sp>
      <p:sp>
        <p:nvSpPr>
          <p:cNvPr id="3" name="Picture Placeholder 2"/>
          <p:cNvSpPr txBox="1">
            <a:spLocks noGrp="1"/>
          </p:cNvSpPr>
          <p:nvPr>
            <p:ph type="pic" idx="1"/>
          </p:nvPr>
        </p:nvSpPr>
        <p:spPr>
          <a:xfrm>
            <a:off x="4286249" y="1089022"/>
            <a:ext cx="5102223" cy="5372100"/>
          </a:xfrm>
        </p:spPr>
        <p:txBody>
          <a:bodyPr/>
          <a:lstStyle>
            <a:lvl1pPr marL="0" indent="0">
              <a:tabLst>
                <a:tab pos="342717" algn="l"/>
                <a:tab pos="448915" algn="l"/>
                <a:tab pos="898196" algn="l"/>
                <a:tab pos="1347478" algn="l"/>
                <a:tab pos="1796759" algn="l"/>
                <a:tab pos="2246040" algn="l"/>
                <a:tab pos="2695322" algn="l"/>
                <a:tab pos="3144603" algn="l"/>
                <a:tab pos="3593875" algn="l"/>
                <a:tab pos="4043156" algn="l"/>
                <a:tab pos="4492438" algn="l"/>
                <a:tab pos="4941362" algn="l"/>
                <a:tab pos="5390644" algn="l"/>
                <a:tab pos="5839916" algn="l"/>
                <a:tab pos="6289197" algn="l"/>
                <a:tab pos="6738478" algn="l"/>
                <a:tab pos="7187760" algn="l"/>
                <a:tab pos="7637041" algn="l"/>
                <a:tab pos="8086322" algn="l"/>
                <a:tab pos="8535603" algn="l"/>
                <a:tab pos="8984876" algn="l"/>
              </a:tabLst>
              <a:defRPr lang="es-AR"/>
            </a:lvl1pPr>
          </a:lstStyle>
          <a:p>
            <a:pPr lvl="0"/>
            <a:endParaRPr lang="es-AR"/>
          </a:p>
        </p:txBody>
      </p:sp>
      <p:sp>
        <p:nvSpPr>
          <p:cNvPr id="4" name="Text Placeholder 3"/>
          <p:cNvSpPr txBox="1">
            <a:spLocks noGrp="1"/>
          </p:cNvSpPr>
          <p:nvPr>
            <p:ph type="body" idx="2"/>
          </p:nvPr>
        </p:nvSpPr>
        <p:spPr>
          <a:xfrm>
            <a:off x="693736" y="2268534"/>
            <a:ext cx="3251204" cy="4200525"/>
          </a:xfrm>
        </p:spPr>
        <p:txBody>
          <a:bodyPr/>
          <a:lstStyle>
            <a:lvl1pPr marL="0" indent="0">
              <a:tabLst>
                <a:tab pos="342717" algn="l"/>
                <a:tab pos="448915" algn="l"/>
                <a:tab pos="898196" algn="l"/>
                <a:tab pos="1347478" algn="l"/>
                <a:tab pos="1796759" algn="l"/>
                <a:tab pos="2246040" algn="l"/>
                <a:tab pos="2695322" algn="l"/>
                <a:tab pos="3144603" algn="l"/>
                <a:tab pos="3593875" algn="l"/>
                <a:tab pos="4043156" algn="l"/>
                <a:tab pos="4492438" algn="l"/>
                <a:tab pos="4941362" algn="l"/>
                <a:tab pos="5390644" algn="l"/>
                <a:tab pos="5839916" algn="l"/>
                <a:tab pos="6289197" algn="l"/>
                <a:tab pos="6738478" algn="l"/>
                <a:tab pos="7187760" algn="l"/>
                <a:tab pos="7637041" algn="l"/>
                <a:tab pos="8086322" algn="l"/>
                <a:tab pos="8535603" algn="l"/>
                <a:tab pos="8984876" algn="l"/>
              </a:tabLst>
              <a:defRPr sz="16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s-AR"/>
          </a:p>
        </p:txBody>
      </p:sp>
      <p:sp>
        <p:nvSpPr>
          <p:cNvPr id="6" name="Footer Placeholder 5"/>
          <p:cNvSpPr txBox="1">
            <a:spLocks noGrp="1"/>
          </p:cNvSpPr>
          <p:nvPr>
            <p:ph type="ftr" sz="quarter" idx="9"/>
          </p:nvPr>
        </p:nvSpPr>
        <p:spPr/>
        <p:txBody>
          <a:bodyPr/>
          <a:lstStyle>
            <a:lvl1pPr>
              <a:defRPr/>
            </a:lvl1pPr>
          </a:lstStyle>
          <a:p>
            <a:pPr lvl="0"/>
            <a:endParaRPr lang="es-AR"/>
          </a:p>
        </p:txBody>
      </p:sp>
      <p:sp>
        <p:nvSpPr>
          <p:cNvPr id="7" name="Slide Number Placeholder 6"/>
          <p:cNvSpPr txBox="1">
            <a:spLocks noGrp="1"/>
          </p:cNvSpPr>
          <p:nvPr>
            <p:ph type="sldNum" sz="quarter" idx="8"/>
          </p:nvPr>
        </p:nvSpPr>
        <p:spPr/>
        <p:txBody>
          <a:bodyPr/>
          <a:lstStyle>
            <a:lvl1pPr>
              <a:defRPr/>
            </a:lvl1pPr>
          </a:lstStyle>
          <a:p>
            <a:pPr lvl="0"/>
            <a:fld id="{D638099F-6DF7-49A0-B699-137D5E958D67}" type="slidenum">
              <a:t>‹#›</a:t>
            </a:fld>
            <a:endParaRPr lang="es-AR"/>
          </a:p>
        </p:txBody>
      </p:sp>
    </p:spTree>
    <p:extLst>
      <p:ext uri="{BB962C8B-B14F-4D97-AF65-F5344CB8AC3E}">
        <p14:creationId xmlns:p14="http://schemas.microsoft.com/office/powerpoint/2010/main" val="10709922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502920" y="301322"/>
            <a:ext cx="9069476" cy="1260363"/>
          </a:xfrm>
          <a:prstGeom prst="rect">
            <a:avLst/>
          </a:prstGeom>
          <a:noFill/>
          <a:ln>
            <a:noFill/>
          </a:ln>
        </p:spPr>
        <p:txBody>
          <a:bodyPr vert="horz" wrap="square" lIns="0" tIns="0" rIns="0" bIns="0" anchor="ctr" anchorCtr="1" compatLnSpc="1">
            <a:noAutofit/>
          </a:bodyPr>
          <a:lstStyle/>
          <a:p>
            <a:pPr lvl="0"/>
            <a:endParaRPr lang="es-AR"/>
          </a:p>
        </p:txBody>
      </p:sp>
      <p:sp>
        <p:nvSpPr>
          <p:cNvPr id="3" name="Text Placeholder 2"/>
          <p:cNvSpPr txBox="1">
            <a:spLocks noGrp="1"/>
          </p:cNvSpPr>
          <p:nvPr>
            <p:ph type="body" idx="1"/>
          </p:nvPr>
        </p:nvSpPr>
        <p:spPr>
          <a:xfrm>
            <a:off x="502920" y="1768321"/>
            <a:ext cx="9069476" cy="4383359"/>
          </a:xfrm>
          <a:prstGeom prst="rect">
            <a:avLst/>
          </a:prstGeom>
          <a:noFill/>
          <a:ln>
            <a:noFill/>
          </a:ln>
        </p:spPr>
        <p:txBody>
          <a:bodyPr vert="horz" wrap="square" lIns="0" tIns="24478" rIns="0" bIns="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4" name="Date Placeholder 3"/>
          <p:cNvSpPr txBox="1">
            <a:spLocks noGrp="1"/>
          </p:cNvSpPr>
          <p:nvPr>
            <p:ph type="dt" sz="half" idx="2"/>
          </p:nvPr>
        </p:nvSpPr>
        <p:spPr>
          <a:xfrm>
            <a:off x="502920" y="6886437"/>
            <a:ext cx="2346121" cy="519123"/>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lang="es-AR" sz="1800" b="0" i="0" u="none" strike="noStrike" kern="1200" cap="none" spc="0" baseline="0">
                <a:solidFill>
                  <a:srgbClr val="000000"/>
                </a:solidFill>
                <a:uFillTx/>
                <a:latin typeface="Arial" pitchFamily="18"/>
                <a:ea typeface="Microsoft YaHei" pitchFamily="2"/>
                <a:cs typeface="Microsoft YaHei" pitchFamily="2"/>
              </a:defRPr>
            </a:lvl1pPr>
          </a:lstStyle>
          <a:p>
            <a:pPr lvl="0"/>
            <a:endParaRPr lang="es-AR"/>
          </a:p>
        </p:txBody>
      </p:sp>
      <p:sp>
        <p:nvSpPr>
          <p:cNvPr id="5" name="Footer Placeholder 4"/>
          <p:cNvSpPr txBox="1">
            <a:spLocks noGrp="1"/>
          </p:cNvSpPr>
          <p:nvPr>
            <p:ph type="ftr" sz="quarter" idx="3"/>
          </p:nvPr>
        </p:nvSpPr>
        <p:spPr>
          <a:xfrm>
            <a:off x="3448083" y="6886437"/>
            <a:ext cx="3193916" cy="519123"/>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lang="es-AR" sz="1800" b="0" i="0" u="none" strike="noStrike" kern="1200" cap="none" spc="0" baseline="0">
                <a:solidFill>
                  <a:srgbClr val="000000"/>
                </a:solidFill>
                <a:uFillTx/>
                <a:latin typeface="Arial" pitchFamily="18"/>
                <a:ea typeface="Microsoft YaHei" pitchFamily="2"/>
                <a:cs typeface="Microsoft YaHei" pitchFamily="2"/>
              </a:defRPr>
            </a:lvl1pPr>
          </a:lstStyle>
          <a:p>
            <a:pPr lvl="0"/>
            <a:endParaRPr lang="es-AR"/>
          </a:p>
        </p:txBody>
      </p:sp>
      <p:sp>
        <p:nvSpPr>
          <p:cNvPr id="6" name="Slide Number Placeholder 5"/>
          <p:cNvSpPr txBox="1">
            <a:spLocks noGrp="1"/>
          </p:cNvSpPr>
          <p:nvPr>
            <p:ph type="sldNum" sz="quarter" idx="4"/>
          </p:nvPr>
        </p:nvSpPr>
        <p:spPr>
          <a:xfrm>
            <a:off x="7227719" y="6886437"/>
            <a:ext cx="2346478" cy="519123"/>
          </a:xfrm>
          <a:prstGeom prst="rect">
            <a:avLst/>
          </a:prstGeom>
          <a:noFill/>
          <a:ln>
            <a:noFill/>
          </a:ln>
        </p:spPr>
        <p:txBody>
          <a:bodyPr vert="horz" wrap="square" lIns="0" tIns="0" rIns="0" bIns="0" anchor="t" anchorCtr="0" compatLnSpc="1">
            <a:noAutofit/>
          </a:bodyPr>
          <a:lstStyle>
            <a:lvl1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lang="es-AR" sz="1800" b="0" i="0" u="none" strike="noStrike" kern="1200" cap="none" spc="0" baseline="0">
                <a:solidFill>
                  <a:srgbClr val="000000"/>
                </a:solidFill>
                <a:uFillTx/>
                <a:latin typeface="Arial" pitchFamily="18"/>
                <a:ea typeface="Microsoft YaHei" pitchFamily="2"/>
                <a:cs typeface="Microsoft YaHei" pitchFamily="2"/>
              </a:defRPr>
            </a:lvl1pPr>
          </a:lstStyle>
          <a:p>
            <a:pPr lvl="0"/>
            <a:fld id="{F19E7953-9E1C-46BA-86E4-32B78D4623DA}" type="slidenum">
              <a:t>‹#›</a:t>
            </a:fld>
            <a:endParaRPr lang="es-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lang="es-AR" sz="4400" b="0" i="0" u="none" strike="noStrike" kern="0" cap="none" spc="0" baseline="0">
          <a:solidFill>
            <a:srgbClr val="000000"/>
          </a:solidFill>
          <a:highlight>
            <a:scrgbClr r="0" g="0" b="0">
              <a:alpha val="0"/>
            </a:scrgbClr>
          </a:highlight>
          <a:uFillTx/>
          <a:latin typeface="Arial" pitchFamily="18"/>
          <a:ea typeface="Microsoft YaHei" pitchFamily="2"/>
        </a:defRPr>
      </a:lvl1pPr>
    </p:titleStyle>
    <p:bodyStyle>
      <a:lvl1pPr marL="342717" marR="0" lvl="0" indent="-342717" algn="l" defTabSz="914400" rtl="0" fontAlgn="auto" hangingPunct="0">
        <a:lnSpc>
          <a:spcPct val="94000"/>
        </a:lnSpc>
        <a:spcBef>
          <a:spcPts val="1425"/>
        </a:spcBef>
        <a:spcAft>
          <a:spcPts val="0"/>
        </a:spcAft>
        <a:buNone/>
        <a:tabLst>
          <a:tab pos="342717" algn="l"/>
          <a:tab pos="448915" algn="l"/>
          <a:tab pos="898196" algn="l"/>
          <a:tab pos="1347478" algn="l"/>
          <a:tab pos="1796759" algn="l"/>
          <a:tab pos="2246040" algn="l"/>
          <a:tab pos="2695312" algn="l"/>
          <a:tab pos="3144594" algn="l"/>
          <a:tab pos="3593875" algn="l"/>
          <a:tab pos="4043156" algn="l"/>
          <a:tab pos="4492437" algn="l"/>
          <a:tab pos="4941353" algn="l"/>
          <a:tab pos="5390634" algn="l"/>
          <a:tab pos="5839916" algn="l"/>
          <a:tab pos="6289197" algn="l"/>
          <a:tab pos="6738478" algn="l"/>
          <a:tab pos="7187759" algn="l"/>
          <a:tab pos="7637032" algn="l"/>
          <a:tab pos="8086313" algn="l"/>
          <a:tab pos="8535594" algn="l"/>
          <a:tab pos="8984875" algn="l"/>
        </a:tabLst>
        <a:defRPr lang="en-US" sz="3200" b="0" i="0" u="none" strike="noStrike" kern="0" cap="none" spc="0" baseline="0">
          <a:solidFill>
            <a:srgbClr val="000000"/>
          </a:solidFill>
          <a:highlight>
            <a:scrgbClr r="0" g="0" b="0">
              <a:alpha val="0"/>
            </a:scrgbClr>
          </a:highlight>
          <a:uFillTx/>
          <a:latin typeface="Arial" pitchFamily="18"/>
          <a:ea typeface="Microsoft YaHei" pitchFamily="2"/>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ea typeface=""/>
          <a:cs typeface=""/>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ea typeface=""/>
          <a:cs typeface=""/>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ea typeface=""/>
          <a:cs typeface=""/>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ea typeface=""/>
          <a:cs typeface=""/>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2" name="Freeform 1"/>
          <p:cNvSpPr/>
          <p:nvPr/>
        </p:nvSpPr>
        <p:spPr>
          <a:xfrm>
            <a:off x="540355" y="4031644"/>
            <a:ext cx="1778041" cy="85895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cap="flat">
            <a:noFill/>
            <a:prstDash val="solid"/>
          </a:ln>
        </p:spPr>
        <p:txBody>
          <a:bodyPr vert="horz" wrap="none" lIns="90004" tIns="58677" rIns="90004" bIns="44997" anchor="t"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Documento</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Digitalizado y</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Post-procesado</a:t>
            </a:r>
          </a:p>
        </p:txBody>
      </p:sp>
      <p:pic>
        <p:nvPicPr>
          <p:cNvPr id="3" name="Picture 2"/>
          <p:cNvPicPr>
            <a:picLocks noChangeAspect="1"/>
          </p:cNvPicPr>
          <p:nvPr/>
        </p:nvPicPr>
        <p:blipFill>
          <a:blip r:embed="rId3">
            <a:lum bright="-50000"/>
            <a:alphaModFix/>
          </a:blip>
          <a:srcRect/>
          <a:stretch>
            <a:fillRect/>
          </a:stretch>
        </p:blipFill>
        <p:spPr>
          <a:xfrm>
            <a:off x="304915" y="1067040"/>
            <a:ext cx="2080799" cy="2912043"/>
          </a:xfrm>
          <a:prstGeom prst="rect">
            <a:avLst/>
          </a:prstGeom>
          <a:noFill/>
          <a:ln w="0" cap="flat">
            <a:solidFill>
              <a:srgbClr val="000000"/>
            </a:solidFill>
            <a:prstDash val="solid"/>
            <a:miter/>
          </a:ln>
          <a:effectLst>
            <a:outerShdw dist="101822" dir="2700000" algn="tl">
              <a:srgbClr val="808080"/>
            </a:outerShdw>
          </a:effectLst>
        </p:spPr>
      </p:pic>
      <p:pic>
        <p:nvPicPr>
          <p:cNvPr id="4" name="Picture 3"/>
          <p:cNvPicPr>
            <a:picLocks noChangeAspect="1"/>
          </p:cNvPicPr>
          <p:nvPr/>
        </p:nvPicPr>
        <p:blipFill>
          <a:blip r:embed="rId4">
            <a:lum bright="-50000"/>
            <a:alphaModFix/>
          </a:blip>
          <a:srcRect/>
          <a:stretch>
            <a:fillRect/>
          </a:stretch>
        </p:blipFill>
        <p:spPr>
          <a:xfrm>
            <a:off x="4248000" y="831601"/>
            <a:ext cx="5613839" cy="3416399"/>
          </a:xfrm>
          <a:prstGeom prst="rect">
            <a:avLst/>
          </a:prstGeom>
          <a:noFill/>
          <a:ln cap="flat">
            <a:noFill/>
          </a:ln>
          <a:effectLst>
            <a:outerShdw dist="101822" dir="2700000" algn="tl">
              <a:srgbClr val="808080"/>
            </a:outerShdw>
          </a:effectLst>
        </p:spPr>
      </p:pic>
      <p:grpSp>
        <p:nvGrpSpPr>
          <p:cNvPr id="5" name="Group 4"/>
          <p:cNvGrpSpPr/>
          <p:nvPr/>
        </p:nvGrpSpPr>
        <p:grpSpPr>
          <a:xfrm>
            <a:off x="4570198" y="1275844"/>
            <a:ext cx="4964039" cy="2666874"/>
            <a:chOff x="4570198" y="1275844"/>
            <a:chExt cx="4964039" cy="2666874"/>
          </a:xfrm>
        </p:grpSpPr>
        <p:sp>
          <p:nvSpPr>
            <p:cNvPr id="6" name="Freeform 5"/>
            <p:cNvSpPr/>
            <p:nvPr/>
          </p:nvSpPr>
          <p:spPr>
            <a:xfrm>
              <a:off x="4582076" y="1299600"/>
              <a:ext cx="2428920" cy="833402"/>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FF3333">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7" name="Freeform 6"/>
            <p:cNvSpPr/>
            <p:nvPr/>
          </p:nvSpPr>
          <p:spPr>
            <a:xfrm>
              <a:off x="4570198" y="2287801"/>
              <a:ext cx="2428920" cy="654838"/>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FF3333">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8" name="Freeform 7"/>
            <p:cNvSpPr/>
            <p:nvPr/>
          </p:nvSpPr>
          <p:spPr>
            <a:xfrm>
              <a:off x="4570198" y="3113641"/>
              <a:ext cx="2428920" cy="829077"/>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FF3333">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9" name="Freeform 8"/>
            <p:cNvSpPr/>
            <p:nvPr/>
          </p:nvSpPr>
          <p:spPr>
            <a:xfrm>
              <a:off x="7094162" y="1275844"/>
              <a:ext cx="2428920" cy="1113117"/>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FF3333">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0" name="Freeform 9"/>
            <p:cNvSpPr/>
            <p:nvPr/>
          </p:nvSpPr>
          <p:spPr>
            <a:xfrm>
              <a:off x="7105317" y="2510997"/>
              <a:ext cx="2428920" cy="1257482"/>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FF3333">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grpSp>
      <p:grpSp>
        <p:nvGrpSpPr>
          <p:cNvPr id="11" name="Group 10"/>
          <p:cNvGrpSpPr/>
          <p:nvPr/>
        </p:nvGrpSpPr>
        <p:grpSpPr>
          <a:xfrm>
            <a:off x="4607643" y="2320920"/>
            <a:ext cx="2340361" cy="592193"/>
            <a:chOff x="4607643" y="2320920"/>
            <a:chExt cx="2340361" cy="592193"/>
          </a:xfrm>
        </p:grpSpPr>
        <p:sp>
          <p:nvSpPr>
            <p:cNvPr id="12" name="Freeform 11"/>
            <p:cNvSpPr/>
            <p:nvPr/>
          </p:nvSpPr>
          <p:spPr>
            <a:xfrm>
              <a:off x="4614483" y="2320920"/>
              <a:ext cx="1054440" cy="149760"/>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3333FF">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3" name="Freeform 12"/>
            <p:cNvSpPr/>
            <p:nvPr/>
          </p:nvSpPr>
          <p:spPr>
            <a:xfrm>
              <a:off x="4607643" y="2484360"/>
              <a:ext cx="971641" cy="132478"/>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3333FF">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4" name="Freeform 13"/>
            <p:cNvSpPr/>
            <p:nvPr/>
          </p:nvSpPr>
          <p:spPr>
            <a:xfrm>
              <a:off x="4617720" y="2637714"/>
              <a:ext cx="2330284" cy="132478"/>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3333FF">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5" name="Freeform 14"/>
            <p:cNvSpPr/>
            <p:nvPr/>
          </p:nvSpPr>
          <p:spPr>
            <a:xfrm>
              <a:off x="4610880" y="2780635"/>
              <a:ext cx="2003761" cy="132478"/>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3333FF">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grpSp>
      <p:grpSp>
        <p:nvGrpSpPr>
          <p:cNvPr id="16" name="Group 15"/>
          <p:cNvGrpSpPr/>
          <p:nvPr/>
        </p:nvGrpSpPr>
        <p:grpSpPr>
          <a:xfrm>
            <a:off x="4614839" y="2315160"/>
            <a:ext cx="2323966" cy="621747"/>
            <a:chOff x="4614839" y="2315160"/>
            <a:chExt cx="2323966" cy="621747"/>
          </a:xfrm>
        </p:grpSpPr>
        <p:sp>
          <p:nvSpPr>
            <p:cNvPr id="17" name="Freeform 16"/>
            <p:cNvSpPr/>
            <p:nvPr/>
          </p:nvSpPr>
          <p:spPr>
            <a:xfrm>
              <a:off x="4614839" y="2315160"/>
              <a:ext cx="598319" cy="149038"/>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8" name="Freeform 17"/>
            <p:cNvSpPr/>
            <p:nvPr/>
          </p:nvSpPr>
          <p:spPr>
            <a:xfrm>
              <a:off x="5237280" y="2317683"/>
              <a:ext cx="412915" cy="149038"/>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9" name="Freeform 18"/>
            <p:cNvSpPr/>
            <p:nvPr/>
          </p:nvSpPr>
          <p:spPr>
            <a:xfrm rot="35409">
              <a:off x="5246708" y="2484526"/>
              <a:ext cx="312477" cy="12455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0" name="Freeform 19"/>
            <p:cNvSpPr/>
            <p:nvPr/>
          </p:nvSpPr>
          <p:spPr>
            <a:xfrm rot="35409">
              <a:off x="4621744" y="2498873"/>
              <a:ext cx="581759" cy="12455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1" name="Freeform 20"/>
            <p:cNvSpPr/>
            <p:nvPr/>
          </p:nvSpPr>
          <p:spPr>
            <a:xfrm rot="35409">
              <a:off x="4616038" y="2649941"/>
              <a:ext cx="347042" cy="115561"/>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2" name="Freeform 21"/>
            <p:cNvSpPr/>
            <p:nvPr/>
          </p:nvSpPr>
          <p:spPr>
            <a:xfrm rot="35409">
              <a:off x="5014542" y="2640020"/>
              <a:ext cx="446757" cy="11771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3" name="Freeform 22"/>
            <p:cNvSpPr/>
            <p:nvPr/>
          </p:nvSpPr>
          <p:spPr>
            <a:xfrm rot="35409">
              <a:off x="5517425" y="2641062"/>
              <a:ext cx="650156" cy="124916"/>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4" name="Freeform 23"/>
            <p:cNvSpPr/>
            <p:nvPr/>
          </p:nvSpPr>
          <p:spPr>
            <a:xfrm rot="35409">
              <a:off x="6220864" y="2636837"/>
              <a:ext cx="389516" cy="124916"/>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5" name="Freeform 24"/>
            <p:cNvSpPr/>
            <p:nvPr/>
          </p:nvSpPr>
          <p:spPr>
            <a:xfrm rot="35409">
              <a:off x="6665921" y="2636244"/>
              <a:ext cx="272884" cy="106920"/>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6" name="Freeform 25"/>
            <p:cNvSpPr/>
            <p:nvPr/>
          </p:nvSpPr>
          <p:spPr>
            <a:xfrm rot="35409">
              <a:off x="4621844" y="2799701"/>
              <a:ext cx="347042" cy="107643"/>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7" name="Freeform 26"/>
            <p:cNvSpPr/>
            <p:nvPr/>
          </p:nvSpPr>
          <p:spPr>
            <a:xfrm rot="35409">
              <a:off x="5014542" y="2797205"/>
              <a:ext cx="351358" cy="11771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8" name="Freeform 27"/>
            <p:cNvSpPr/>
            <p:nvPr/>
          </p:nvSpPr>
          <p:spPr>
            <a:xfrm rot="35409">
              <a:off x="5387873" y="2819188"/>
              <a:ext cx="74880" cy="11771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9" name="Freeform 28"/>
            <p:cNvSpPr/>
            <p:nvPr/>
          </p:nvSpPr>
          <p:spPr>
            <a:xfrm rot="35409">
              <a:off x="5490817" y="2789817"/>
              <a:ext cx="384477" cy="11771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0" name="Freeform 29"/>
            <p:cNvSpPr/>
            <p:nvPr/>
          </p:nvSpPr>
          <p:spPr>
            <a:xfrm rot="35409">
              <a:off x="5898264" y="2797579"/>
              <a:ext cx="284040" cy="134636"/>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1" name="Freeform 30"/>
            <p:cNvSpPr/>
            <p:nvPr/>
          </p:nvSpPr>
          <p:spPr>
            <a:xfrm rot="35409">
              <a:off x="6219017" y="2782263"/>
              <a:ext cx="385200" cy="134636"/>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grpSp>
      <p:sp>
        <p:nvSpPr>
          <p:cNvPr id="32" name="TextBox 31"/>
          <p:cNvSpPr txBox="1"/>
          <p:nvPr/>
        </p:nvSpPr>
        <p:spPr>
          <a:xfrm>
            <a:off x="4751999" y="4859999"/>
            <a:ext cx="4679999" cy="1815120"/>
          </a:xfrm>
          <a:prstGeom prst="rect">
            <a:avLst/>
          </a:prstGeom>
          <a:solidFill>
            <a:srgbClr val="FFFFFF"/>
          </a:solidFill>
          <a:ln cap="flat">
            <a:noFill/>
          </a:ln>
        </p:spPr>
        <p:txBody>
          <a:bodyPr vert="horz" wrap="none" lIns="90004" tIns="44997" rIns="90004" bIns="44997" anchor="t"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200" b="0" i="0" u="none" strike="noStrike" kern="1200" cap="none" spc="0" baseline="0">
                <a:solidFill>
                  <a:srgbClr val="000000"/>
                </a:solidFill>
                <a:highlight>
                  <a:scrgbClr r="0" g="0" b="0">
                    <a:alpha val="0"/>
                  </a:scrgbClr>
                </a:highlight>
                <a:uFillTx/>
                <a:latin typeface="Arial" pitchFamily="18"/>
                <a:ea typeface="Microsoft YaHei" pitchFamily="2"/>
                <a:cs typeface="Microsoft YaHei" pitchFamily="2"/>
              </a:rPr>
              <a:t>&lt;bloque id="2" coord="143 486 903 687"&gt;</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200" b="0" i="0" u="none" strike="noStrike" kern="1200" cap="none" spc="0" baseline="0">
                <a:solidFill>
                  <a:srgbClr val="000000"/>
                </a:solidFill>
                <a:highlight>
                  <a:scrgbClr r="0" g="0" b="0">
                    <a:alpha val="0"/>
                  </a:scrgbClr>
                </a:highlight>
                <a:uFillTx/>
                <a:latin typeface="Arial" pitchFamily="18"/>
                <a:ea typeface="Microsoft YaHei" pitchFamily="2"/>
                <a:cs typeface="Microsoft YaHei" pitchFamily="2"/>
              </a:rPr>
              <a:t>  &lt;linea id="1" coord="144 489 477 536"&gt;</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200" b="0" i="0" u="none" strike="noStrike" kern="1200" cap="none" spc="0" baseline="0">
                <a:solidFill>
                  <a:srgbClr val="000000"/>
                </a:solidFill>
                <a:highlight>
                  <a:scrgbClr r="0" g="0" b="0">
                    <a:alpha val="0"/>
                  </a:scrgbClr>
                </a:highlight>
                <a:uFillTx/>
                <a:latin typeface="Arial" pitchFamily="18"/>
                <a:ea typeface="Microsoft YaHei" pitchFamily="2"/>
                <a:cs typeface="Microsoft YaHei" pitchFamily="2"/>
              </a:rPr>
              <a:t>    &lt;palabra id="1" coord="144 489 333 532"&gt;GARZÓN&lt;/palabra&gt;</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200" b="0" i="0" u="none" strike="noStrike" kern="1200" cap="none" spc="0" baseline="0">
                <a:solidFill>
                  <a:srgbClr val="000000"/>
                </a:solidFill>
                <a:highlight>
                  <a:scrgbClr r="0" g="0" b="0">
                    <a:alpha val="0"/>
                  </a:scrgbClr>
                </a:highlight>
                <a:uFillTx/>
                <a:latin typeface="Arial" pitchFamily="18"/>
                <a:ea typeface="Microsoft YaHei" pitchFamily="2"/>
                <a:cs typeface="Microsoft YaHei" pitchFamily="2"/>
              </a:rPr>
              <a:t>    &lt;palabra id="2" coord="348 495 477 536"&gt;Raquel&lt;/palabra&gt;</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200" b="0" i="0" u="none" strike="noStrike" kern="1200" cap="none" spc="0" baseline="0">
                <a:solidFill>
                  <a:srgbClr val="000000"/>
                </a:solidFill>
                <a:highlight>
                  <a:scrgbClr r="0" g="0" b="0">
                    <a:alpha val="0"/>
                  </a:scrgbClr>
                </a:highlight>
                <a:uFillTx/>
                <a:latin typeface="Arial" pitchFamily="18"/>
                <a:ea typeface="Microsoft YaHei" pitchFamily="2"/>
                <a:cs typeface="Microsoft YaHei" pitchFamily="2"/>
              </a:rPr>
              <a:t>  &lt;/linea&gt;</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200" b="0" i="0" u="none" strike="noStrike" kern="1200" cap="none" spc="0" baseline="0">
                <a:solidFill>
                  <a:srgbClr val="000000"/>
                </a:solidFill>
                <a:highlight>
                  <a:scrgbClr r="0" g="0" b="0">
                    <a:alpha val="0"/>
                  </a:scrgbClr>
                </a:highlight>
                <a:uFillTx/>
                <a:latin typeface="Arial" pitchFamily="18"/>
                <a:ea typeface="Microsoft YaHei" pitchFamily="2"/>
                <a:cs typeface="Microsoft YaHei" pitchFamily="2"/>
              </a:rPr>
              <a:t>  &lt;linea id="2" coord="145 543 447 585"&gt;</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200" b="0" i="0" u="none" strike="noStrike" kern="1200" cap="none" spc="0" baseline="0">
                <a:solidFill>
                  <a:srgbClr val="000000"/>
                </a:solidFill>
                <a:highlight>
                  <a:scrgbClr r="0" g="0" b="0">
                    <a:alpha val="0"/>
                  </a:scrgbClr>
                </a:highlight>
                <a:uFillTx/>
                <a:latin typeface="Arial" pitchFamily="18"/>
                <a:ea typeface="Microsoft YaHei" pitchFamily="2"/>
                <a:cs typeface="Microsoft YaHei" pitchFamily="2"/>
              </a:rPr>
              <a:t>    ...</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200" b="0" i="0" u="none" strike="noStrike" kern="1200" cap="none" spc="0" baseline="0">
                <a:solidFill>
                  <a:srgbClr val="000000"/>
                </a:solidFill>
                <a:highlight>
                  <a:scrgbClr r="0" g="0" b="0">
                    <a:alpha val="0"/>
                  </a:scrgbClr>
                </a:highlight>
                <a:uFillTx/>
                <a:latin typeface="Arial" pitchFamily="18"/>
                <a:ea typeface="Microsoft YaHei" pitchFamily="2"/>
                <a:cs typeface="Microsoft YaHei" pitchFamily="2"/>
              </a:rPr>
              <a:t>  &lt;/linea&gt;</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200" b="0" i="0" u="none" strike="noStrike" kern="1200" cap="none" spc="0" baseline="0">
                <a:solidFill>
                  <a:srgbClr val="000000"/>
                </a:solidFill>
                <a:highlight>
                  <a:scrgbClr r="0" g="0" b="0">
                    <a:alpha val="0"/>
                  </a:scrgbClr>
                </a:highlight>
                <a:uFillTx/>
                <a:latin typeface="Arial" pitchFamily="18"/>
                <a:ea typeface="Microsoft YaHei" pitchFamily="2"/>
                <a:cs typeface="Microsoft YaHei" pitchFamily="2"/>
              </a:rPr>
              <a:t>  ...</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200" b="0" i="0" u="none" strike="noStrike" kern="1200" cap="none" spc="0" baseline="0">
                <a:solidFill>
                  <a:srgbClr val="000000"/>
                </a:solidFill>
                <a:highlight>
                  <a:scrgbClr r="0" g="0" b="0">
                    <a:alpha val="0"/>
                  </a:scrgbClr>
                </a:highlight>
                <a:uFillTx/>
                <a:latin typeface="Arial" pitchFamily="18"/>
                <a:ea typeface="Microsoft YaHei" pitchFamily="2"/>
                <a:cs typeface="Microsoft YaHei" pitchFamily="2"/>
              </a:rPr>
              <a:t>&lt;/bloque&gt;</a:t>
            </a:r>
          </a:p>
        </p:txBody>
      </p:sp>
      <p:sp>
        <p:nvSpPr>
          <p:cNvPr id="33" name="TextBox 32"/>
          <p:cNvSpPr txBox="1"/>
          <p:nvPr/>
        </p:nvSpPr>
        <p:spPr>
          <a:xfrm>
            <a:off x="5591162" y="7056004"/>
            <a:ext cx="4295522" cy="385556"/>
          </a:xfrm>
          <a:prstGeom prst="rect">
            <a:avLst/>
          </a:prstGeom>
          <a:noFill/>
          <a:ln cap="flat">
            <a:noFill/>
          </a:ln>
        </p:spPr>
        <p:txBody>
          <a:bodyPr vert="horz" wrap="none" lIns="90004" tIns="44997" rIns="90004" bIns="44997" anchor="t" anchorCtr="0" compatLnSpc="1">
            <a:spAutoFit/>
          </a:bodyPr>
          <a:lstStyle/>
          <a:p>
            <a:pPr marL="0" marR="0" lvl="0" indent="0" algn="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000" b="0" i="0" u="none" strike="noStrike" kern="1200" cap="none" spc="0" baseline="0">
                <a:solidFill>
                  <a:srgbClr val="000000"/>
                </a:solidFill>
                <a:uFillTx/>
                <a:latin typeface="Arial" pitchFamily="18"/>
                <a:ea typeface="Microsoft YaHei" pitchFamily="2"/>
                <a:cs typeface="Microsoft YaHei" pitchFamily="2"/>
              </a:rPr>
              <a:t>Silvana Castro, Pedro G. Orgambide. (1999). Breve diccionario biográfico</a:t>
            </a:r>
          </a:p>
          <a:p>
            <a:pPr marL="0" marR="0" lvl="0" indent="0" algn="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000" b="0" i="0" u="none" strike="noStrike" kern="1200" cap="none" spc="0" baseline="0">
                <a:solidFill>
                  <a:srgbClr val="000000"/>
                </a:solidFill>
                <a:uFillTx/>
                <a:latin typeface="Arial" pitchFamily="18"/>
                <a:ea typeface="Microsoft YaHei" pitchFamily="2"/>
                <a:cs typeface="Microsoft YaHei" pitchFamily="2"/>
              </a:rPr>
              <a:t>de autores argentinos: desde 1940. Buenos Aires: Atril.</a:t>
            </a:r>
          </a:p>
        </p:txBody>
      </p:sp>
      <p:sp>
        <p:nvSpPr>
          <p:cNvPr id="34" name="Freeform 33"/>
          <p:cNvSpPr/>
          <p:nvPr/>
        </p:nvSpPr>
        <p:spPr>
          <a:xfrm>
            <a:off x="2736003" y="2231995"/>
            <a:ext cx="1367997" cy="575998"/>
          </a:xfrm>
          <a:custGeom>
            <a:avLst>
              <a:gd name="f0" fmla="val 16200"/>
              <a:gd name="f1" fmla="val 5400"/>
            </a:avLst>
            <a:gdLst>
              <a:gd name="f2" fmla="val w"/>
              <a:gd name="f3" fmla="val h"/>
              <a:gd name="f4" fmla="val 0"/>
              <a:gd name="f5" fmla="val 21600"/>
              <a:gd name="f6" fmla="val 10800"/>
              <a:gd name="f7" fmla="*/ f2 1 21600"/>
              <a:gd name="f8" fmla="*/ f3 1 21600"/>
              <a:gd name="f9" fmla="val f4"/>
              <a:gd name="f10" fmla="val f5"/>
              <a:gd name="f11" fmla="pin 0 f0 21600"/>
              <a:gd name="f12" fmla="pin 0 f1 10800"/>
              <a:gd name="f13" fmla="+- f10 0 f9"/>
              <a:gd name="f14" fmla="val f11"/>
              <a:gd name="f15" fmla="val f12"/>
              <a:gd name="f16" fmla="*/ f11 f7 1"/>
              <a:gd name="f17" fmla="*/ f12 f8 1"/>
              <a:gd name="f18" fmla="*/ f13 1 21600"/>
              <a:gd name="f19" fmla="+- 21600 0 f15"/>
              <a:gd name="f20" fmla="+- 21600 0 f14"/>
              <a:gd name="f21" fmla="*/ f15 f8 1"/>
              <a:gd name="f22" fmla="*/ 0 f18 1"/>
              <a:gd name="f23" fmla="*/ f20 f15 1"/>
              <a:gd name="f24" fmla="*/ f19 f8 1"/>
              <a:gd name="f25" fmla="*/ f23 1 10800"/>
              <a:gd name="f26" fmla="*/ f22 1 f18"/>
              <a:gd name="f27" fmla="+- f14 f25 0"/>
              <a:gd name="f28" fmla="*/ f26 f7 1"/>
              <a:gd name="f29" fmla="*/ f27 f7 1"/>
            </a:gdLst>
            <a:ahLst>
              <a:ahXY gdRefX="f0" minX="f4" maxX="f5" gdRefY="f1" minY="f4" maxY="f6">
                <a:pos x="f16" y="f17"/>
              </a:ahXY>
            </a:ahLst>
            <a:cxnLst>
              <a:cxn ang="3cd4">
                <a:pos x="hc" y="t"/>
              </a:cxn>
              <a:cxn ang="0">
                <a:pos x="r" y="vc"/>
              </a:cxn>
              <a:cxn ang="cd4">
                <a:pos x="hc" y="b"/>
              </a:cxn>
              <a:cxn ang="cd2">
                <a:pos x="l" y="vc"/>
              </a:cxn>
            </a:cxnLst>
            <a:rect l="f28" t="f21" r="f29" b="f24"/>
            <a:pathLst>
              <a:path w="21600" h="21600">
                <a:moveTo>
                  <a:pt x="f4" y="f15"/>
                </a:moveTo>
                <a:lnTo>
                  <a:pt x="f14" y="f15"/>
                </a:lnTo>
                <a:lnTo>
                  <a:pt x="f14" y="f4"/>
                </a:lnTo>
                <a:lnTo>
                  <a:pt x="f5" y="f6"/>
                </a:lnTo>
                <a:lnTo>
                  <a:pt x="f14" y="f5"/>
                </a:lnTo>
                <a:lnTo>
                  <a:pt x="f14" y="f19"/>
                </a:lnTo>
                <a:lnTo>
                  <a:pt x="f4" y="f19"/>
                </a:lnTo>
                <a:close/>
              </a:path>
            </a:pathLst>
          </a:custGeom>
          <a:solidFill>
            <a:srgbClr val="FFFFFF"/>
          </a:solidFill>
          <a:ln w="0" cap="flat">
            <a:solidFill>
              <a:srgbClr val="000000"/>
            </a:solidFill>
            <a:prstDash val="solid"/>
            <a:miter/>
          </a:ln>
        </p:spPr>
        <p:txBody>
          <a:bodyPr vert="horz" wrap="none" lIns="90004" tIns="4499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OCR</a:t>
            </a:r>
          </a:p>
        </p:txBody>
      </p:sp>
      <p:sp>
        <p:nvSpPr>
          <p:cNvPr id="35" name="Freeform 34"/>
          <p:cNvSpPr/>
          <p:nvPr/>
        </p:nvSpPr>
        <p:spPr>
          <a:xfrm>
            <a:off x="4807083" y="4890604"/>
            <a:ext cx="4588916" cy="1769400"/>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FF3333">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6" name="Freeform 35"/>
          <p:cNvSpPr/>
          <p:nvPr/>
        </p:nvSpPr>
        <p:spPr>
          <a:xfrm>
            <a:off x="4895999" y="5099764"/>
            <a:ext cx="4392000" cy="65375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3333FF">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7" name="Freeform 36"/>
          <p:cNvSpPr/>
          <p:nvPr/>
        </p:nvSpPr>
        <p:spPr>
          <a:xfrm>
            <a:off x="4900324" y="5779437"/>
            <a:ext cx="4392000" cy="511204"/>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3333FF">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8" name="Freeform 37"/>
          <p:cNvSpPr/>
          <p:nvPr/>
        </p:nvSpPr>
        <p:spPr>
          <a:xfrm>
            <a:off x="5005800" y="5278319"/>
            <a:ext cx="4292275" cy="149038"/>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9" name="Freeform 38"/>
          <p:cNvSpPr/>
          <p:nvPr/>
        </p:nvSpPr>
        <p:spPr>
          <a:xfrm>
            <a:off x="5005800" y="5465158"/>
            <a:ext cx="4292275" cy="149038"/>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40" name="TextBox 39"/>
          <p:cNvSpPr txBox="1"/>
          <p:nvPr/>
        </p:nvSpPr>
        <p:spPr>
          <a:xfrm>
            <a:off x="4840559" y="4540681"/>
            <a:ext cx="746278" cy="303480"/>
          </a:xfrm>
          <a:prstGeom prst="rect">
            <a:avLst/>
          </a:prstGeom>
          <a:noFill/>
          <a:ln cap="flat">
            <a:noFill/>
          </a:ln>
        </p:spPr>
        <p:txBody>
          <a:bodyPr vert="horz" wrap="none" lIns="90004" tIns="44997" rIns="90004" bIns="44997" anchor="t"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1" i="1" u="sng" strike="noStrike" kern="1200" cap="none" spc="0" baseline="0">
                <a:solidFill>
                  <a:srgbClr val="000000"/>
                </a:solidFill>
                <a:uFillTx/>
                <a:latin typeface="Arial" pitchFamily="18"/>
                <a:ea typeface="Microsoft YaHei" pitchFamily="2"/>
                <a:cs typeface="Microsoft YaHei" pitchFamily="2"/>
              </a:rPr>
              <a:t>hOCR:</a:t>
            </a:r>
          </a:p>
        </p:txBody>
      </p:sp>
      <p:sp>
        <p:nvSpPr>
          <p:cNvPr id="41" name="TextBox 40"/>
          <p:cNvSpPr txBox="1"/>
          <p:nvPr/>
        </p:nvSpPr>
        <p:spPr>
          <a:xfrm>
            <a:off x="1706398" y="195480"/>
            <a:ext cx="6667557" cy="547204"/>
          </a:xfrm>
          <a:prstGeom prst="rect">
            <a:avLst/>
          </a:prstGeom>
          <a:noFill/>
          <a:ln cap="flat">
            <a:noFill/>
          </a:ln>
        </p:spPr>
        <p:txBody>
          <a:bodyPr vert="horz" wrap="none" lIns="90004" tIns="44997" rIns="90004" bIns="44997" anchor="t"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3000" b="0" i="0" u="none" strike="noStrike" kern="0" cap="none" spc="0" baseline="0">
                <a:solidFill>
                  <a:srgbClr val="000000"/>
                </a:solidFill>
                <a:uFillTx/>
              </a:defRPr>
            </a:pPr>
            <a:r>
              <a:rPr lang="es-AR" sz="3000" b="0" i="0" u="none" strike="noStrike" kern="1200" cap="none" spc="0" baseline="0">
                <a:solidFill>
                  <a:srgbClr val="000000"/>
                </a:solidFill>
                <a:uFillTx/>
                <a:latin typeface="Arial" pitchFamily="18"/>
                <a:ea typeface="Microsoft YaHei" pitchFamily="2"/>
                <a:cs typeface="Microsoft YaHei" pitchFamily="2"/>
              </a:rPr>
              <a:t>Reconocimiento Óptico de Caracteres</a:t>
            </a:r>
          </a:p>
        </p:txBody>
      </p:sp>
      <p:sp>
        <p:nvSpPr>
          <p:cNvPr id="42" name="TextBox 41"/>
          <p:cNvSpPr txBox="1"/>
          <p:nvPr/>
        </p:nvSpPr>
        <p:spPr>
          <a:xfrm>
            <a:off x="2808003" y="2880003"/>
            <a:ext cx="1157758" cy="364681"/>
          </a:xfrm>
          <a:prstGeom prst="rect">
            <a:avLst/>
          </a:prstGeom>
          <a:noFill/>
          <a:ln cap="flat">
            <a:noFill/>
          </a:ln>
        </p:spPr>
        <p:txBody>
          <a:bodyPr vert="horz" wrap="none" lIns="90004" tIns="44997" rIns="90004" bIns="44997" anchor="t"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Tesseract</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pic>
        <p:nvPicPr>
          <p:cNvPr id="2" name="Picture 1"/>
          <p:cNvPicPr>
            <a:picLocks noChangeAspect="1"/>
          </p:cNvPicPr>
          <p:nvPr/>
        </p:nvPicPr>
        <p:blipFill>
          <a:blip r:embed="rId3">
            <a:lum bright="-50000"/>
            <a:alphaModFix/>
          </a:blip>
          <a:srcRect/>
          <a:stretch>
            <a:fillRect/>
          </a:stretch>
        </p:blipFill>
        <p:spPr>
          <a:xfrm>
            <a:off x="283683" y="1106277"/>
            <a:ext cx="4745516" cy="2887922"/>
          </a:xfrm>
          <a:prstGeom prst="rect">
            <a:avLst/>
          </a:prstGeom>
          <a:noFill/>
          <a:ln cap="flat">
            <a:noFill/>
          </a:ln>
          <a:effectLst>
            <a:outerShdw dist="101822" dir="2700000" algn="tl">
              <a:srgbClr val="808080"/>
            </a:outerShdw>
          </a:effectLst>
        </p:spPr>
      </p:pic>
      <p:grpSp>
        <p:nvGrpSpPr>
          <p:cNvPr id="3" name="Group 2"/>
          <p:cNvGrpSpPr/>
          <p:nvPr/>
        </p:nvGrpSpPr>
        <p:grpSpPr>
          <a:xfrm>
            <a:off x="556202" y="1481757"/>
            <a:ext cx="4196153" cy="2254325"/>
            <a:chOff x="556202" y="1481757"/>
            <a:chExt cx="4196153" cy="2254325"/>
          </a:xfrm>
        </p:grpSpPr>
        <p:sp>
          <p:nvSpPr>
            <p:cNvPr id="4" name="Freeform 3"/>
            <p:cNvSpPr/>
            <p:nvPr/>
          </p:nvSpPr>
          <p:spPr>
            <a:xfrm>
              <a:off x="565922" y="1501920"/>
              <a:ext cx="2053440" cy="704517"/>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FF3333">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5" name="Freeform 4"/>
            <p:cNvSpPr/>
            <p:nvPr/>
          </p:nvSpPr>
          <p:spPr>
            <a:xfrm>
              <a:off x="556202" y="2337124"/>
              <a:ext cx="2053084" cy="553678"/>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FF3333">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6" name="Freeform 5"/>
            <p:cNvSpPr/>
            <p:nvPr/>
          </p:nvSpPr>
          <p:spPr>
            <a:xfrm>
              <a:off x="556202" y="3035524"/>
              <a:ext cx="2053084" cy="700558"/>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FF3333">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7" name="Freeform 6"/>
            <p:cNvSpPr/>
            <p:nvPr/>
          </p:nvSpPr>
          <p:spPr>
            <a:xfrm>
              <a:off x="2689561" y="1481757"/>
              <a:ext cx="2053440" cy="941036"/>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FF3333">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8" name="Freeform 7"/>
            <p:cNvSpPr/>
            <p:nvPr/>
          </p:nvSpPr>
          <p:spPr>
            <a:xfrm>
              <a:off x="2698915" y="2525755"/>
              <a:ext cx="2053440" cy="1063081"/>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FF3333">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grpSp>
      <p:grpSp>
        <p:nvGrpSpPr>
          <p:cNvPr id="9" name="Group 8"/>
          <p:cNvGrpSpPr/>
          <p:nvPr/>
        </p:nvGrpSpPr>
        <p:grpSpPr>
          <a:xfrm>
            <a:off x="587520" y="2365196"/>
            <a:ext cx="1978560" cy="500762"/>
            <a:chOff x="587520" y="2365196"/>
            <a:chExt cx="1978560" cy="500762"/>
          </a:xfrm>
        </p:grpSpPr>
        <p:sp>
          <p:nvSpPr>
            <p:cNvPr id="10" name="Freeform 9"/>
            <p:cNvSpPr/>
            <p:nvPr/>
          </p:nvSpPr>
          <p:spPr>
            <a:xfrm>
              <a:off x="593637" y="2365196"/>
              <a:ext cx="891000" cy="126717"/>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3333FF">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1" name="Freeform 10"/>
            <p:cNvSpPr/>
            <p:nvPr/>
          </p:nvSpPr>
          <p:spPr>
            <a:xfrm>
              <a:off x="587520" y="2503444"/>
              <a:ext cx="821524" cy="11195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3333FF">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2" name="Freeform 11"/>
            <p:cNvSpPr/>
            <p:nvPr/>
          </p:nvSpPr>
          <p:spPr>
            <a:xfrm>
              <a:off x="596161" y="2633042"/>
              <a:ext cx="1969919" cy="11195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3333FF">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3" name="Freeform 12"/>
            <p:cNvSpPr/>
            <p:nvPr/>
          </p:nvSpPr>
          <p:spPr>
            <a:xfrm>
              <a:off x="590400" y="2753999"/>
              <a:ext cx="1693797" cy="11195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3333FF">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grpSp>
      <p:grpSp>
        <p:nvGrpSpPr>
          <p:cNvPr id="14" name="Group 13"/>
          <p:cNvGrpSpPr/>
          <p:nvPr/>
        </p:nvGrpSpPr>
        <p:grpSpPr>
          <a:xfrm>
            <a:off x="593637" y="2360523"/>
            <a:ext cx="1964771" cy="525560"/>
            <a:chOff x="593637" y="2360523"/>
            <a:chExt cx="1964771" cy="525560"/>
          </a:xfrm>
        </p:grpSpPr>
        <p:sp>
          <p:nvSpPr>
            <p:cNvPr id="15" name="Freeform 14"/>
            <p:cNvSpPr/>
            <p:nvPr/>
          </p:nvSpPr>
          <p:spPr>
            <a:xfrm>
              <a:off x="593637" y="2360523"/>
              <a:ext cx="505800" cy="126004"/>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6" name="Freeform 15"/>
            <p:cNvSpPr/>
            <p:nvPr/>
          </p:nvSpPr>
          <p:spPr>
            <a:xfrm>
              <a:off x="1119957" y="2362681"/>
              <a:ext cx="349200" cy="125638"/>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7" name="Freeform 16"/>
            <p:cNvSpPr/>
            <p:nvPr/>
          </p:nvSpPr>
          <p:spPr>
            <a:xfrm rot="35409">
              <a:off x="1128050" y="2503719"/>
              <a:ext cx="263877" cy="10511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8" name="Freeform 17"/>
            <p:cNvSpPr/>
            <p:nvPr/>
          </p:nvSpPr>
          <p:spPr>
            <a:xfrm rot="35409">
              <a:off x="599563" y="2515688"/>
              <a:ext cx="491764" cy="10511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9" name="Freeform 18"/>
            <p:cNvSpPr/>
            <p:nvPr/>
          </p:nvSpPr>
          <p:spPr>
            <a:xfrm rot="35409">
              <a:off x="594936" y="2643548"/>
              <a:ext cx="293403" cy="97557"/>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0" name="Freeform 19"/>
            <p:cNvSpPr/>
            <p:nvPr/>
          </p:nvSpPr>
          <p:spPr>
            <a:xfrm rot="35409">
              <a:off x="931518" y="2634981"/>
              <a:ext cx="377638" cy="99358"/>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1" name="Freeform 20"/>
            <p:cNvSpPr/>
            <p:nvPr/>
          </p:nvSpPr>
          <p:spPr>
            <a:xfrm rot="35409">
              <a:off x="1356640" y="2635868"/>
              <a:ext cx="549718" cy="105476"/>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2" name="Freeform 21"/>
            <p:cNvSpPr/>
            <p:nvPr/>
          </p:nvSpPr>
          <p:spPr>
            <a:xfrm rot="35409">
              <a:off x="1951366" y="2632219"/>
              <a:ext cx="329403" cy="105841"/>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3" name="Freeform 22"/>
            <p:cNvSpPr/>
            <p:nvPr/>
          </p:nvSpPr>
          <p:spPr>
            <a:xfrm rot="35409">
              <a:off x="2327651" y="2631707"/>
              <a:ext cx="230757" cy="90361"/>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4" name="Freeform 23"/>
            <p:cNvSpPr/>
            <p:nvPr/>
          </p:nvSpPr>
          <p:spPr>
            <a:xfrm rot="35409">
              <a:off x="599645" y="2769909"/>
              <a:ext cx="293403" cy="91083"/>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5" name="Freeform 24"/>
            <p:cNvSpPr/>
            <p:nvPr/>
          </p:nvSpPr>
          <p:spPr>
            <a:xfrm rot="35409">
              <a:off x="931518" y="2767761"/>
              <a:ext cx="296997" cy="99724"/>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6" name="Freeform 25"/>
            <p:cNvSpPr/>
            <p:nvPr/>
          </p:nvSpPr>
          <p:spPr>
            <a:xfrm rot="35409">
              <a:off x="1247242" y="2786359"/>
              <a:ext cx="63358" cy="99724"/>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7" name="Freeform 26"/>
            <p:cNvSpPr/>
            <p:nvPr/>
          </p:nvSpPr>
          <p:spPr>
            <a:xfrm rot="35409">
              <a:off x="1334357" y="2761432"/>
              <a:ext cx="325078" cy="99724"/>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8" name="Freeform 27"/>
            <p:cNvSpPr/>
            <p:nvPr/>
          </p:nvSpPr>
          <p:spPr>
            <a:xfrm rot="35409">
              <a:off x="1678802" y="2768200"/>
              <a:ext cx="240121" cy="113760"/>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9" name="Freeform 28"/>
            <p:cNvSpPr/>
            <p:nvPr/>
          </p:nvSpPr>
          <p:spPr>
            <a:xfrm rot="35409">
              <a:off x="1949885" y="2755316"/>
              <a:ext cx="325444" cy="113760"/>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grpSp>
      <p:grpSp>
        <p:nvGrpSpPr>
          <p:cNvPr id="30" name="Group 29"/>
          <p:cNvGrpSpPr/>
          <p:nvPr/>
        </p:nvGrpSpPr>
        <p:grpSpPr>
          <a:xfrm>
            <a:off x="709556" y="4511521"/>
            <a:ext cx="3955676" cy="1533960"/>
            <a:chOff x="709556" y="4511521"/>
            <a:chExt cx="3955676" cy="1533960"/>
          </a:xfrm>
        </p:grpSpPr>
        <p:sp>
          <p:nvSpPr>
            <p:cNvPr id="31" name="Freeform 30"/>
            <p:cNvSpPr/>
            <p:nvPr/>
          </p:nvSpPr>
          <p:spPr>
            <a:xfrm>
              <a:off x="709556" y="4511521"/>
              <a:ext cx="3955676" cy="1533960"/>
            </a:xfrm>
            <a:custGeom>
              <a:avLst/>
              <a:gdLst>
                <a:gd name="f0" fmla="val w"/>
                <a:gd name="f1" fmla="val h"/>
                <a:gd name="f2" fmla="val 0"/>
                <a:gd name="f3" fmla="val 10989"/>
                <a:gd name="f4" fmla="val 4262"/>
                <a:gd name="f5" fmla="val 2841"/>
                <a:gd name="f6" fmla="val 1421"/>
                <a:gd name="f7" fmla="val 3663"/>
                <a:gd name="f8" fmla="val 7326"/>
                <a:gd name="f9" fmla="*/ f0 1 10989"/>
                <a:gd name="f10" fmla="*/ f1 1 4262"/>
                <a:gd name="f11" fmla="val f2"/>
                <a:gd name="f12" fmla="val f3"/>
                <a:gd name="f13" fmla="val f4"/>
                <a:gd name="f14" fmla="+- f13 0 f11"/>
                <a:gd name="f15" fmla="+- f12 0 f11"/>
                <a:gd name="f16" fmla="*/ f15 1 10989"/>
                <a:gd name="f17" fmla="*/ f14 1 4262"/>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10989" h="4262">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FFFFFF"/>
            </a:solidFill>
            <a:ln cap="flat">
              <a:noFill/>
              <a:prstDash val="solid"/>
            </a:ln>
          </p:spPr>
          <p:txBody>
            <a:bodyPr vert="horz" wrap="none" lIns="90004" tIns="44997" rIns="90004" bIns="44997" anchor="t"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2" name="Freeform 31"/>
            <p:cNvSpPr/>
            <p:nvPr/>
          </p:nvSpPr>
          <p:spPr>
            <a:xfrm>
              <a:off x="792720" y="4601882"/>
              <a:ext cx="60844" cy="61923"/>
            </a:xfrm>
            <a:custGeom>
              <a:avLst/>
              <a:gdLst>
                <a:gd name="f0" fmla="val w"/>
                <a:gd name="f1" fmla="val h"/>
                <a:gd name="f2" fmla="val 0"/>
                <a:gd name="f3" fmla="val 170"/>
                <a:gd name="f4" fmla="val 173"/>
                <a:gd name="f5" fmla="val 101"/>
                <a:gd name="f6" fmla="val 91"/>
                <a:gd name="f7" fmla="val 81"/>
                <a:gd name="f8" fmla="val 71"/>
                <a:gd name="f9" fmla="val 57"/>
                <a:gd name="f10" fmla="val 48"/>
                <a:gd name="f11" fmla="val 113"/>
                <a:gd name="f12" fmla="val 24"/>
                <a:gd name="f13" fmla="val 10"/>
                <a:gd name="f14" fmla="val 21"/>
                <a:gd name="f15" fmla="val 31"/>
                <a:gd name="f16" fmla="val 125"/>
                <a:gd name="f17" fmla="val 50"/>
                <a:gd name="f18" fmla="val 80"/>
                <a:gd name="f19" fmla="val 68"/>
                <a:gd name="f20" fmla="val 35"/>
                <a:gd name="f21" fmla="val 86"/>
                <a:gd name="f22" fmla="val 105"/>
                <a:gd name="f23" fmla="val 123"/>
                <a:gd name="f24" fmla="val 142"/>
                <a:gd name="f25" fmla="val 152"/>
                <a:gd name="f26" fmla="val 163"/>
                <a:gd name="f27" fmla="val 149"/>
                <a:gd name="f28" fmla="*/ f0 1 170"/>
                <a:gd name="f29" fmla="*/ f1 1 173"/>
                <a:gd name="f30" fmla="val f2"/>
                <a:gd name="f31" fmla="val f3"/>
                <a:gd name="f32" fmla="val f4"/>
                <a:gd name="f33" fmla="+- f32 0 f30"/>
                <a:gd name="f34" fmla="+- f31 0 f30"/>
                <a:gd name="f35" fmla="*/ f34 1 170"/>
                <a:gd name="f36" fmla="*/ f33 1 173"/>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170" h="173">
                  <a:moveTo>
                    <a:pt x="f2" y="f5"/>
                  </a:moveTo>
                  <a:cubicBezTo>
                    <a:pt x="f2" y="f6"/>
                    <a:pt x="f2" y="f7"/>
                    <a:pt x="f2" y="f8"/>
                  </a:cubicBezTo>
                  <a:cubicBezTo>
                    <a:pt x="f9" y="f10"/>
                    <a:pt x="f11" y="f12"/>
                    <a:pt x="f3" y="f2"/>
                  </a:cubicBezTo>
                  <a:cubicBezTo>
                    <a:pt x="f3" y="f13"/>
                    <a:pt x="f3" y="f14"/>
                    <a:pt x="f3" y="f15"/>
                  </a:cubicBezTo>
                  <a:cubicBezTo>
                    <a:pt x="f16" y="f17"/>
                    <a:pt x="f18" y="f19"/>
                    <a:pt x="f20" y="f21"/>
                  </a:cubicBezTo>
                  <a:cubicBezTo>
                    <a:pt x="f18" y="f22"/>
                    <a:pt x="f16" y="f23"/>
                    <a:pt x="f3" y="f24"/>
                  </a:cubicBezTo>
                  <a:cubicBezTo>
                    <a:pt x="f3" y="f25"/>
                    <a:pt x="f3" y="f26"/>
                    <a:pt x="f3" y="f4"/>
                  </a:cubicBezTo>
                  <a:cubicBezTo>
                    <a:pt x="f11" y="f27"/>
                    <a:pt x="f9" y="f16"/>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3" name="Freeform 32"/>
            <p:cNvSpPr/>
            <p:nvPr/>
          </p:nvSpPr>
          <p:spPr>
            <a:xfrm>
              <a:off x="869036" y="4586401"/>
              <a:ext cx="57598" cy="93241"/>
            </a:xfrm>
            <a:custGeom>
              <a:avLst/>
              <a:gdLst>
                <a:gd name="f0" fmla="val w"/>
                <a:gd name="f1" fmla="val h"/>
                <a:gd name="f2" fmla="val 0"/>
                <a:gd name="f3" fmla="val 161"/>
                <a:gd name="f4" fmla="val 260"/>
                <a:gd name="f5" fmla="val 29"/>
                <a:gd name="f6" fmla="val 256"/>
                <a:gd name="f7" fmla="val 31"/>
                <a:gd name="f8" fmla="val 91"/>
                <a:gd name="f9" fmla="val 45"/>
                <a:gd name="f10" fmla="val 75"/>
                <a:gd name="f11" fmla="val 62"/>
                <a:gd name="f12" fmla="val 66"/>
                <a:gd name="f13" fmla="val 82"/>
                <a:gd name="f14" fmla="val 94"/>
                <a:gd name="f15" fmla="val 104"/>
                <a:gd name="f16" fmla="val 69"/>
                <a:gd name="f17" fmla="val 115"/>
                <a:gd name="f18" fmla="val 73"/>
                <a:gd name="f19" fmla="val 125"/>
                <a:gd name="f20" fmla="val 78"/>
                <a:gd name="f21" fmla="val 133"/>
                <a:gd name="f22" fmla="val 84"/>
                <a:gd name="f23" fmla="val 140"/>
                <a:gd name="f24" fmla="val 93"/>
                <a:gd name="f25" fmla="val 146"/>
                <a:gd name="f26" fmla="val 101"/>
                <a:gd name="f27" fmla="val 151"/>
                <a:gd name="f28" fmla="val 111"/>
                <a:gd name="f29" fmla="val 155"/>
                <a:gd name="f30" fmla="val 123"/>
                <a:gd name="f31" fmla="val 159"/>
                <a:gd name="f32" fmla="val 134"/>
                <a:gd name="f33" fmla="val 147"/>
                <a:gd name="f34" fmla="val 160"/>
                <a:gd name="f35" fmla="val 192"/>
                <a:gd name="f36" fmla="val 153"/>
                <a:gd name="f37" fmla="val 217"/>
                <a:gd name="f38" fmla="val 137"/>
                <a:gd name="f39" fmla="val 234"/>
                <a:gd name="f40" fmla="val 122"/>
                <a:gd name="f41" fmla="val 251"/>
                <a:gd name="f42" fmla="val 103"/>
                <a:gd name="f43" fmla="val 81"/>
                <a:gd name="f44" fmla="val 59"/>
                <a:gd name="f45" fmla="val 42"/>
                <a:gd name="f46" fmla="val 232"/>
                <a:gd name="f47" fmla="val 162"/>
                <a:gd name="f48" fmla="val 184"/>
                <a:gd name="f49" fmla="val 32"/>
                <a:gd name="f50" fmla="val 200"/>
                <a:gd name="f51" fmla="val 38"/>
                <a:gd name="f52" fmla="val 210"/>
                <a:gd name="f53" fmla="val 48"/>
                <a:gd name="f54" fmla="val 226"/>
                <a:gd name="f55" fmla="val 61"/>
                <a:gd name="f56" fmla="val 92"/>
                <a:gd name="f57" fmla="val 228"/>
                <a:gd name="f58" fmla="val 114"/>
                <a:gd name="f59" fmla="val 216"/>
                <a:gd name="f60" fmla="val 124"/>
                <a:gd name="f61" fmla="val 204"/>
                <a:gd name="f62" fmla="val 129"/>
                <a:gd name="f63" fmla="val 186"/>
                <a:gd name="f64" fmla="val 163"/>
                <a:gd name="f65" fmla="val 139"/>
                <a:gd name="f66" fmla="val 121"/>
                <a:gd name="f67" fmla="val 109"/>
                <a:gd name="f68" fmla="val 105"/>
                <a:gd name="f69" fmla="val 98"/>
                <a:gd name="f70" fmla="val 79"/>
                <a:gd name="f71" fmla="val 54"/>
                <a:gd name="f72" fmla="val 44"/>
                <a:gd name="f73" fmla="val 110"/>
                <a:gd name="f74" fmla="val 34"/>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2" y="f6"/>
                  </a:lnTo>
                  <a:lnTo>
                    <a:pt x="f2" y="f2"/>
                  </a:lnTo>
                  <a:lnTo>
                    <a:pt x="f7" y="f2"/>
                  </a:lnTo>
                  <a:lnTo>
                    <a:pt x="f7" y="f8"/>
                  </a:lnTo>
                  <a:cubicBezTo>
                    <a:pt x="f9" y="f10"/>
                    <a:pt x="f11" y="f12"/>
                    <a:pt x="f13" y="f12"/>
                  </a:cubicBezTo>
                  <a:cubicBezTo>
                    <a:pt x="f14" y="f12"/>
                    <a:pt x="f15" y="f16"/>
                    <a:pt x="f17" y="f18"/>
                  </a:cubicBezTo>
                  <a:cubicBezTo>
                    <a:pt x="f19" y="f20"/>
                    <a:pt x="f21" y="f22"/>
                    <a:pt x="f23" y="f24"/>
                  </a:cubicBezTo>
                  <a:cubicBezTo>
                    <a:pt x="f25" y="f26"/>
                    <a:pt x="f27" y="f28"/>
                    <a:pt x="f29" y="f30"/>
                  </a:cubicBezTo>
                  <a:cubicBezTo>
                    <a:pt x="f31" y="f32"/>
                    <a:pt x="f3" y="f33"/>
                    <a:pt x="f3" y="f34"/>
                  </a:cubicBezTo>
                  <a:cubicBezTo>
                    <a:pt x="f3" y="f35"/>
                    <a:pt x="f36" y="f37"/>
                    <a:pt x="f38" y="f39"/>
                  </a:cubicBezTo>
                  <a:cubicBezTo>
                    <a:pt x="f40" y="f41"/>
                    <a:pt x="f42" y="f4"/>
                    <a:pt x="f43" y="f4"/>
                  </a:cubicBezTo>
                  <a:cubicBezTo>
                    <a:pt x="f44" y="f4"/>
                    <a:pt x="f45" y="f41"/>
                    <a:pt x="f5" y="f46"/>
                  </a:cubicBezTo>
                  <a:close/>
                  <a:moveTo>
                    <a:pt x="f5" y="f47"/>
                  </a:moveTo>
                  <a:cubicBezTo>
                    <a:pt x="f5" y="f48"/>
                    <a:pt x="f49" y="f50"/>
                    <a:pt x="f51" y="f52"/>
                  </a:cubicBezTo>
                  <a:cubicBezTo>
                    <a:pt x="f53" y="f54"/>
                    <a:pt x="f55" y="f39"/>
                    <a:pt x="f20" y="f39"/>
                  </a:cubicBezTo>
                  <a:cubicBezTo>
                    <a:pt x="f56" y="f39"/>
                    <a:pt x="f15" y="f57"/>
                    <a:pt x="f58" y="f59"/>
                  </a:cubicBezTo>
                  <a:cubicBezTo>
                    <a:pt x="f60" y="f61"/>
                    <a:pt x="f62" y="f63"/>
                    <a:pt x="f62" y="f64"/>
                  </a:cubicBezTo>
                  <a:cubicBezTo>
                    <a:pt x="f62" y="f65"/>
                    <a:pt x="f60" y="f66"/>
                    <a:pt x="f58" y="f67"/>
                  </a:cubicBezTo>
                  <a:cubicBezTo>
                    <a:pt x="f68" y="f69"/>
                    <a:pt x="f24" y="f56"/>
                    <a:pt x="f70" y="f56"/>
                  </a:cubicBezTo>
                  <a:cubicBezTo>
                    <a:pt x="f12" y="f56"/>
                    <a:pt x="f71" y="f69"/>
                    <a:pt x="f72" y="f73"/>
                  </a:cubicBezTo>
                  <a:cubicBezTo>
                    <a:pt x="f74" y="f40"/>
                    <a:pt x="f5" y="f65"/>
                    <a:pt x="f5" y="f47"/>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4" name="Freeform 33"/>
            <p:cNvSpPr/>
            <p:nvPr/>
          </p:nvSpPr>
          <p:spPr>
            <a:xfrm>
              <a:off x="941036" y="4586401"/>
              <a:ext cx="10799" cy="91796"/>
            </a:xfrm>
            <a:custGeom>
              <a:avLst/>
              <a:gdLst>
                <a:gd name="f0" fmla="val w"/>
                <a:gd name="f1" fmla="val h"/>
                <a:gd name="f2" fmla="val 0"/>
                <a:gd name="f3" fmla="val 31"/>
                <a:gd name="f4" fmla="val 256"/>
                <a:gd name="f5" fmla="val 170"/>
                <a:gd name="f6" fmla="val 85"/>
                <a:gd name="f7" fmla="val 10"/>
                <a:gd name="f8" fmla="val 21"/>
                <a:gd name="f9" fmla="*/ f0 1 31"/>
                <a:gd name="f10" fmla="*/ f1 1 256"/>
                <a:gd name="f11" fmla="val f2"/>
                <a:gd name="f12" fmla="val f3"/>
                <a:gd name="f13" fmla="val f4"/>
                <a:gd name="f14" fmla="+- f13 0 f11"/>
                <a:gd name="f15" fmla="+- f12 0 f11"/>
                <a:gd name="f16" fmla="*/ f15 1 31"/>
                <a:gd name="f17" fmla="*/ f14 1 256"/>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31" h="256">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5" name="Freeform 34"/>
            <p:cNvSpPr/>
            <p:nvPr/>
          </p:nvSpPr>
          <p:spPr>
            <a:xfrm>
              <a:off x="965524" y="4610157"/>
              <a:ext cx="62279" cy="69476"/>
            </a:xfrm>
            <a:custGeom>
              <a:avLst/>
              <a:gdLst>
                <a:gd name="f0" fmla="val w"/>
                <a:gd name="f1" fmla="val h"/>
                <a:gd name="f2" fmla="val 0"/>
                <a:gd name="f3" fmla="val 174"/>
                <a:gd name="f4" fmla="val 194"/>
                <a:gd name="f5" fmla="val 97"/>
                <a:gd name="f6" fmla="val 63"/>
                <a:gd name="f7" fmla="val 10"/>
                <a:gd name="f8" fmla="val 37"/>
                <a:gd name="f9" fmla="val 29"/>
                <a:gd name="f10" fmla="val 21"/>
                <a:gd name="f11" fmla="val 45"/>
                <a:gd name="f12" fmla="val 7"/>
                <a:gd name="f13" fmla="val 64"/>
                <a:gd name="f14" fmla="val 87"/>
                <a:gd name="f15" fmla="val 112"/>
                <a:gd name="f16" fmla="val 133"/>
                <a:gd name="f17" fmla="val 8"/>
                <a:gd name="f18" fmla="val 149"/>
                <a:gd name="f19" fmla="val 25"/>
                <a:gd name="f20" fmla="val 166"/>
                <a:gd name="f21" fmla="val 42"/>
                <a:gd name="f22" fmla="val 65"/>
                <a:gd name="f23" fmla="val 94"/>
                <a:gd name="f24" fmla="val 118"/>
                <a:gd name="f25" fmla="val 170"/>
                <a:gd name="f26" fmla="val 137"/>
                <a:gd name="f27" fmla="val 163"/>
                <a:gd name="f28" fmla="val 150"/>
                <a:gd name="f29" fmla="val 156"/>
                <a:gd name="f30" fmla="val 164"/>
                <a:gd name="f31" fmla="val 145"/>
                <a:gd name="f32" fmla="val 175"/>
                <a:gd name="f33" fmla="val 132"/>
                <a:gd name="f34" fmla="val 182"/>
                <a:gd name="f35" fmla="val 190"/>
                <a:gd name="f36" fmla="val 103"/>
                <a:gd name="f37" fmla="val 61"/>
                <a:gd name="f38" fmla="val 40"/>
                <a:gd name="f39" fmla="val 185"/>
                <a:gd name="f40" fmla="val 24"/>
                <a:gd name="f41" fmla="val 169"/>
                <a:gd name="f42" fmla="val 152"/>
                <a:gd name="f43" fmla="val 128"/>
                <a:gd name="f44" fmla="val 32"/>
                <a:gd name="f45" fmla="val 120"/>
                <a:gd name="f46" fmla="val 138"/>
                <a:gd name="f47" fmla="val 48"/>
                <a:gd name="f48" fmla="val 58"/>
                <a:gd name="f49" fmla="val 162"/>
                <a:gd name="f50" fmla="val 71"/>
                <a:gd name="f51" fmla="val 168"/>
                <a:gd name="f52" fmla="val 116"/>
                <a:gd name="f53" fmla="val 126"/>
                <a:gd name="f54" fmla="val 136"/>
                <a:gd name="f55" fmla="val 141"/>
                <a:gd name="f56" fmla="val 96"/>
                <a:gd name="f57" fmla="val 73"/>
                <a:gd name="f58" fmla="val 55"/>
                <a:gd name="f59" fmla="val 44"/>
                <a:gd name="f60" fmla="val 115"/>
                <a:gd name="f61" fmla="val 102"/>
                <a:gd name="f62" fmla="val 26"/>
                <a:gd name="f63" fmla="*/ f0 1 174"/>
                <a:gd name="f64" fmla="*/ f1 1 194"/>
                <a:gd name="f65" fmla="val f2"/>
                <a:gd name="f66" fmla="val f3"/>
                <a:gd name="f67" fmla="val f4"/>
                <a:gd name="f68" fmla="+- f67 0 f65"/>
                <a:gd name="f69" fmla="+- f66 0 f65"/>
                <a:gd name="f70" fmla="*/ f69 1 174"/>
                <a:gd name="f71" fmla="*/ f68 1 19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74" h="194">
                  <a:moveTo>
                    <a:pt x="f2" y="f5"/>
                  </a:moveTo>
                  <a:cubicBezTo>
                    <a:pt x="f2" y="f6"/>
                    <a:pt x="f7" y="f8"/>
                    <a:pt x="f9" y="f10"/>
                  </a:cubicBezTo>
                  <a:cubicBezTo>
                    <a:pt x="f11" y="f12"/>
                    <a:pt x="f13" y="f2"/>
                    <a:pt x="f14" y="f2"/>
                  </a:cubicBezTo>
                  <a:cubicBezTo>
                    <a:pt x="f15" y="f2"/>
                    <a:pt x="f16" y="f17"/>
                    <a:pt x="f18" y="f19"/>
                  </a:cubicBezTo>
                  <a:cubicBezTo>
                    <a:pt x="f20" y="f21"/>
                    <a:pt x="f3" y="f22"/>
                    <a:pt x="f3" y="f23"/>
                  </a:cubicBezTo>
                  <a:cubicBezTo>
                    <a:pt x="f3" y="f24"/>
                    <a:pt x="f25" y="f26"/>
                    <a:pt x="f27" y="f28"/>
                  </a:cubicBezTo>
                  <a:cubicBezTo>
                    <a:pt x="f29" y="f30"/>
                    <a:pt x="f31" y="f32"/>
                    <a:pt x="f33" y="f34"/>
                  </a:cubicBezTo>
                  <a:cubicBezTo>
                    <a:pt x="f24" y="f35"/>
                    <a:pt x="f36" y="f4"/>
                    <a:pt x="f14" y="f4"/>
                  </a:cubicBezTo>
                  <a:cubicBezTo>
                    <a:pt x="f37" y="f4"/>
                    <a:pt x="f38" y="f39"/>
                    <a:pt x="f40" y="f41"/>
                  </a:cubicBezTo>
                  <a:cubicBezTo>
                    <a:pt x="f17" y="f42"/>
                    <a:pt x="f2" y="f43"/>
                    <a:pt x="f2" y="f5"/>
                  </a:cubicBezTo>
                  <a:close/>
                  <a:moveTo>
                    <a:pt x="f44" y="f5"/>
                  </a:moveTo>
                  <a:cubicBezTo>
                    <a:pt x="f44" y="f45"/>
                    <a:pt x="f8" y="f46"/>
                    <a:pt x="f47" y="f28"/>
                  </a:cubicBezTo>
                  <a:cubicBezTo>
                    <a:pt x="f48" y="f49"/>
                    <a:pt x="f50" y="f51"/>
                    <a:pt x="f14" y="f51"/>
                  </a:cubicBezTo>
                  <a:cubicBezTo>
                    <a:pt x="f36" y="f51"/>
                    <a:pt x="f52" y="f49"/>
                    <a:pt x="f53" y="f28"/>
                  </a:cubicBezTo>
                  <a:cubicBezTo>
                    <a:pt x="f54" y="f46"/>
                    <a:pt x="f55" y="f45"/>
                    <a:pt x="f55" y="f56"/>
                  </a:cubicBezTo>
                  <a:cubicBezTo>
                    <a:pt x="f55" y="f57"/>
                    <a:pt x="f54" y="f58"/>
                    <a:pt x="f53" y="f59"/>
                  </a:cubicBezTo>
                  <a:cubicBezTo>
                    <a:pt x="f60" y="f44"/>
                    <a:pt x="f61" y="f62"/>
                    <a:pt x="f14" y="f62"/>
                  </a:cubicBezTo>
                  <a:cubicBezTo>
                    <a:pt x="f50" y="f62"/>
                    <a:pt x="f48" y="f44"/>
                    <a:pt x="f47" y="f59"/>
                  </a:cubicBezTo>
                  <a:cubicBezTo>
                    <a:pt x="f8" y="f58"/>
                    <a:pt x="f44" y="f57"/>
                    <a:pt x="f44"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6" name="Freeform 35"/>
            <p:cNvSpPr/>
            <p:nvPr/>
          </p:nvSpPr>
          <p:spPr>
            <a:xfrm>
              <a:off x="1037880" y="4610157"/>
              <a:ext cx="57598" cy="93241"/>
            </a:xfrm>
            <a:custGeom>
              <a:avLst/>
              <a:gdLst>
                <a:gd name="f0" fmla="val w"/>
                <a:gd name="f1" fmla="val h"/>
                <a:gd name="f2" fmla="val 0"/>
                <a:gd name="f3" fmla="val 161"/>
                <a:gd name="f4" fmla="val 260"/>
                <a:gd name="f5" fmla="val 129"/>
                <a:gd name="f6" fmla="val 170"/>
                <a:gd name="f7" fmla="val 124"/>
                <a:gd name="f8" fmla="val 177"/>
                <a:gd name="f9" fmla="val 117"/>
                <a:gd name="f10" fmla="val 182"/>
                <a:gd name="f11" fmla="val 109"/>
                <a:gd name="f12" fmla="val 187"/>
                <a:gd name="f13" fmla="val 100"/>
                <a:gd name="f14" fmla="val 191"/>
                <a:gd name="f15" fmla="val 91"/>
                <a:gd name="f16" fmla="val 194"/>
                <a:gd name="f17" fmla="val 81"/>
                <a:gd name="f18" fmla="val 59"/>
                <a:gd name="f19" fmla="val 40"/>
                <a:gd name="f20" fmla="val 185"/>
                <a:gd name="f21" fmla="val 24"/>
                <a:gd name="f22" fmla="val 167"/>
                <a:gd name="f23" fmla="val 8"/>
                <a:gd name="f24" fmla="val 150"/>
                <a:gd name="f25" fmla="val 126"/>
                <a:gd name="f26" fmla="val 95"/>
                <a:gd name="f27" fmla="val 76"/>
                <a:gd name="f28" fmla="val 3"/>
                <a:gd name="f29" fmla="val 60"/>
                <a:gd name="f30" fmla="val 10"/>
                <a:gd name="f31" fmla="val 45"/>
                <a:gd name="f32" fmla="val 16"/>
                <a:gd name="f33" fmla="val 30"/>
                <a:gd name="f34" fmla="val 26"/>
                <a:gd name="f35" fmla="val 19"/>
                <a:gd name="f36" fmla="val 38"/>
                <a:gd name="f37" fmla="val 11"/>
                <a:gd name="f38" fmla="val 50"/>
                <a:gd name="f39" fmla="val 4"/>
                <a:gd name="f40" fmla="val 64"/>
                <a:gd name="f41" fmla="val 78"/>
                <a:gd name="f42" fmla="val 101"/>
                <a:gd name="f43" fmla="val 119"/>
                <a:gd name="f44" fmla="val 132"/>
                <a:gd name="f45" fmla="val 29"/>
                <a:gd name="f46" fmla="val 32"/>
                <a:gd name="f47" fmla="val 96"/>
                <a:gd name="f48" fmla="val 120"/>
                <a:gd name="f49" fmla="val 37"/>
                <a:gd name="f50" fmla="val 138"/>
                <a:gd name="f51" fmla="val 47"/>
                <a:gd name="f52" fmla="val 57"/>
                <a:gd name="f53" fmla="val 162"/>
                <a:gd name="f54" fmla="val 69"/>
                <a:gd name="f55" fmla="val 168"/>
                <a:gd name="f56" fmla="val 83"/>
                <a:gd name="f57" fmla="val 97"/>
                <a:gd name="f58" fmla="val 108"/>
                <a:gd name="f59" fmla="val 118"/>
                <a:gd name="f60" fmla="val 151"/>
                <a:gd name="f61" fmla="val 128"/>
                <a:gd name="f62" fmla="val 139"/>
                <a:gd name="f63" fmla="val 122"/>
                <a:gd name="f64" fmla="val 99"/>
                <a:gd name="f65" fmla="val 74"/>
                <a:gd name="f66" fmla="val 127"/>
                <a:gd name="f67" fmla="val 56"/>
                <a:gd name="f68" fmla="val 43"/>
                <a:gd name="f69" fmla="val 107"/>
                <a:gd name="f70" fmla="val 31"/>
                <a:gd name="f71" fmla="val 25"/>
                <a:gd name="f72" fmla="val 68"/>
                <a:gd name="f73" fmla="val 42"/>
                <a:gd name="f74" fmla="val 54"/>
                <a:gd name="f75" fmla="val 72"/>
                <a:gd name="f76" fmla="*/ f0 1 161"/>
                <a:gd name="f77" fmla="*/ f1 1 260"/>
                <a:gd name="f78" fmla="val f2"/>
                <a:gd name="f79" fmla="val f3"/>
                <a:gd name="f80" fmla="val f4"/>
                <a:gd name="f81" fmla="+- f80 0 f78"/>
                <a:gd name="f82" fmla="+- f79 0 f78"/>
                <a:gd name="f83" fmla="*/ f82 1 161"/>
                <a:gd name="f84" fmla="*/ f81 1 260"/>
                <a:gd name="f85" fmla="*/ f78 1 f83"/>
                <a:gd name="f86" fmla="*/ f79 1 f83"/>
                <a:gd name="f87" fmla="*/ f78 1 f84"/>
                <a:gd name="f88" fmla="*/ f80 1 f84"/>
                <a:gd name="f89" fmla="*/ f85 f76 1"/>
                <a:gd name="f90" fmla="*/ f86 f76 1"/>
                <a:gd name="f91" fmla="*/ f88 f77 1"/>
                <a:gd name="f92" fmla="*/ f87 f77 1"/>
              </a:gdLst>
              <a:ahLst/>
              <a:cxnLst>
                <a:cxn ang="3cd4">
                  <a:pos x="hc" y="t"/>
                </a:cxn>
                <a:cxn ang="0">
                  <a:pos x="r" y="vc"/>
                </a:cxn>
                <a:cxn ang="cd4">
                  <a:pos x="hc" y="b"/>
                </a:cxn>
                <a:cxn ang="cd2">
                  <a:pos x="l" y="vc"/>
                </a:cxn>
              </a:cxnLst>
              <a:rect l="f89" t="f92" r="f90" b="f91"/>
              <a:pathLst>
                <a:path w="161" h="260">
                  <a:moveTo>
                    <a:pt x="f5" y="f4"/>
                  </a:moveTo>
                  <a:lnTo>
                    <a:pt x="f5" y="f6"/>
                  </a:lnTo>
                  <a:cubicBezTo>
                    <a:pt x="f7" y="f8"/>
                    <a:pt x="f9" y="f10"/>
                    <a:pt x="f11" y="f12"/>
                  </a:cubicBezTo>
                  <a:cubicBezTo>
                    <a:pt x="f13" y="f14"/>
                    <a:pt x="f15" y="f16"/>
                    <a:pt x="f17" y="f16"/>
                  </a:cubicBezTo>
                  <a:cubicBezTo>
                    <a:pt x="f18" y="f16"/>
                    <a:pt x="f19" y="f20"/>
                    <a:pt x="f21" y="f22"/>
                  </a:cubicBezTo>
                  <a:cubicBezTo>
                    <a:pt x="f23" y="f24"/>
                    <a:pt x="f2" y="f25"/>
                    <a:pt x="f2" y="f26"/>
                  </a:cubicBezTo>
                  <a:cubicBezTo>
                    <a:pt x="f2" y="f27"/>
                    <a:pt x="f28" y="f29"/>
                    <a:pt x="f30" y="f31"/>
                  </a:cubicBezTo>
                  <a:cubicBezTo>
                    <a:pt x="f32" y="f33"/>
                    <a:pt x="f34" y="f35"/>
                    <a:pt x="f36" y="f37"/>
                  </a:cubicBezTo>
                  <a:cubicBezTo>
                    <a:pt x="f38" y="f39"/>
                    <a:pt x="f40" y="f2"/>
                    <a:pt x="f41" y="f2"/>
                  </a:cubicBezTo>
                  <a:cubicBezTo>
                    <a:pt x="f42" y="f2"/>
                    <a:pt x="f43" y="f30"/>
                    <a:pt x="f44" y="f45"/>
                  </a:cubicBezTo>
                  <a:lnTo>
                    <a:pt x="f44" y="f39"/>
                  </a:lnTo>
                  <a:lnTo>
                    <a:pt x="f3" y="f39"/>
                  </a:lnTo>
                  <a:lnTo>
                    <a:pt x="f3" y="f4"/>
                  </a:lnTo>
                  <a:close/>
                  <a:moveTo>
                    <a:pt x="f46" y="f47"/>
                  </a:moveTo>
                  <a:cubicBezTo>
                    <a:pt x="f46" y="f48"/>
                    <a:pt x="f49" y="f50"/>
                    <a:pt x="f51" y="f24"/>
                  </a:cubicBezTo>
                  <a:cubicBezTo>
                    <a:pt x="f52" y="f53"/>
                    <a:pt x="f54" y="f55"/>
                    <a:pt x="f56" y="f55"/>
                  </a:cubicBezTo>
                  <a:cubicBezTo>
                    <a:pt x="f57" y="f55"/>
                    <a:pt x="f58" y="f53"/>
                    <a:pt x="f59" y="f60"/>
                  </a:cubicBezTo>
                  <a:cubicBezTo>
                    <a:pt x="f61" y="f62"/>
                    <a:pt x="f44" y="f63"/>
                    <a:pt x="f44" y="f64"/>
                  </a:cubicBezTo>
                  <a:cubicBezTo>
                    <a:pt x="f44" y="f65"/>
                    <a:pt x="f66" y="f67"/>
                    <a:pt x="f9" y="f68"/>
                  </a:cubicBezTo>
                  <a:cubicBezTo>
                    <a:pt x="f69" y="f70"/>
                    <a:pt x="f26" y="f71"/>
                    <a:pt x="f17" y="f71"/>
                  </a:cubicBezTo>
                  <a:cubicBezTo>
                    <a:pt x="f72" y="f71"/>
                    <a:pt x="f67" y="f70"/>
                    <a:pt x="f51" y="f73"/>
                  </a:cubicBezTo>
                  <a:cubicBezTo>
                    <a:pt x="f49" y="f74"/>
                    <a:pt x="f46" y="f75"/>
                    <a:pt x="f46" y="f47"/>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7" name="Freeform 36"/>
            <p:cNvSpPr/>
            <p:nvPr/>
          </p:nvSpPr>
          <p:spPr>
            <a:xfrm>
              <a:off x="1113483" y="4611602"/>
              <a:ext cx="53638" cy="67683"/>
            </a:xfrm>
            <a:custGeom>
              <a:avLst/>
              <a:gdLst>
                <a:gd name="f0" fmla="val w"/>
                <a:gd name="f1" fmla="val h"/>
                <a:gd name="f2" fmla="val 0"/>
                <a:gd name="f3" fmla="val 150"/>
                <a:gd name="f4" fmla="val 189"/>
                <a:gd name="f5" fmla="val 122"/>
                <a:gd name="f6" fmla="val 185"/>
                <a:gd name="f7" fmla="val 158"/>
                <a:gd name="f8" fmla="val 108"/>
                <a:gd name="f9" fmla="val 179"/>
                <a:gd name="f10" fmla="val 88"/>
                <a:gd name="f11" fmla="val 63"/>
                <a:gd name="f12" fmla="val 52"/>
                <a:gd name="f13" fmla="val 42"/>
                <a:gd name="f14" fmla="val 187"/>
                <a:gd name="f15" fmla="val 33"/>
                <a:gd name="f16" fmla="val 183"/>
                <a:gd name="f17" fmla="val 23"/>
                <a:gd name="f18" fmla="val 16"/>
                <a:gd name="f19" fmla="val 174"/>
                <a:gd name="f20" fmla="val 12"/>
                <a:gd name="f21" fmla="val 167"/>
                <a:gd name="f22" fmla="val 7"/>
                <a:gd name="f23" fmla="val 161"/>
                <a:gd name="f24" fmla="val 4"/>
                <a:gd name="f25" fmla="val 153"/>
                <a:gd name="f26" fmla="val 2"/>
                <a:gd name="f27" fmla="val 144"/>
                <a:gd name="f28" fmla="val 1"/>
                <a:gd name="f29" fmla="val 138"/>
                <a:gd name="f30" fmla="val 128"/>
                <a:gd name="f31" fmla="val 115"/>
                <a:gd name="f32" fmla="val 31"/>
                <a:gd name="f33" fmla="val 103"/>
                <a:gd name="f34" fmla="val 119"/>
                <a:gd name="f35" fmla="val 32"/>
                <a:gd name="f36" fmla="val 130"/>
                <a:gd name="f37" fmla="val 136"/>
                <a:gd name="f38" fmla="val 35"/>
                <a:gd name="f39" fmla="val 40"/>
                <a:gd name="f40" fmla="val 151"/>
                <a:gd name="f41" fmla="val 46"/>
                <a:gd name="f42" fmla="val 155"/>
                <a:gd name="f43" fmla="val 160"/>
                <a:gd name="f44" fmla="val 60"/>
                <a:gd name="f45" fmla="val 162"/>
                <a:gd name="f46" fmla="val 70"/>
                <a:gd name="f47" fmla="val 79"/>
                <a:gd name="f48" fmla="val 96"/>
                <a:gd name="f49" fmla="val 104"/>
                <a:gd name="f50" fmla="val 110"/>
                <a:gd name="f51" fmla="val 114"/>
                <a:gd name="f52" fmla="val 135"/>
                <a:gd name="f53" fmla="val 117"/>
                <a:gd name="f54" fmla="val 127"/>
                <a:gd name="f55" fmla="val 99"/>
                <a:gd name="f56" fmla="*/ f0 1 150"/>
                <a:gd name="f57" fmla="*/ f1 1 189"/>
                <a:gd name="f58" fmla="val f2"/>
                <a:gd name="f59" fmla="val f3"/>
                <a:gd name="f60" fmla="val f4"/>
                <a:gd name="f61" fmla="+- f60 0 f58"/>
                <a:gd name="f62" fmla="+- f59 0 f58"/>
                <a:gd name="f63" fmla="*/ f62 1 150"/>
                <a:gd name="f64" fmla="*/ f61 1 189"/>
                <a:gd name="f65" fmla="*/ f58 1 f63"/>
                <a:gd name="f66" fmla="*/ f59 1 f63"/>
                <a:gd name="f67" fmla="*/ f58 1 f64"/>
                <a:gd name="f68" fmla="*/ f60 1 f64"/>
                <a:gd name="f69" fmla="*/ f65 f56 1"/>
                <a:gd name="f70" fmla="*/ f66 f56 1"/>
                <a:gd name="f71" fmla="*/ f68 f57 1"/>
                <a:gd name="f72" fmla="*/ f67 f57 1"/>
              </a:gdLst>
              <a:ahLst/>
              <a:cxnLst>
                <a:cxn ang="3cd4">
                  <a:pos x="hc" y="t"/>
                </a:cxn>
                <a:cxn ang="0">
                  <a:pos x="r" y="vc"/>
                </a:cxn>
                <a:cxn ang="cd4">
                  <a:pos x="hc" y="b"/>
                </a:cxn>
                <a:cxn ang="cd2">
                  <a:pos x="l" y="vc"/>
                </a:cxn>
              </a:cxnLst>
              <a:rect l="f69" t="f72" r="f70" b="f71"/>
              <a:pathLst>
                <a:path w="150" h="189">
                  <a:moveTo>
                    <a:pt x="f5" y="f6"/>
                  </a:moveTo>
                  <a:lnTo>
                    <a:pt x="f5" y="f7"/>
                  </a:lnTo>
                  <a:cubicBezTo>
                    <a:pt x="f8" y="f9"/>
                    <a:pt x="f10" y="f4"/>
                    <a:pt x="f11" y="f4"/>
                  </a:cubicBezTo>
                  <a:cubicBezTo>
                    <a:pt x="f12" y="f4"/>
                    <a:pt x="f13" y="f14"/>
                    <a:pt x="f15" y="f16"/>
                  </a:cubicBezTo>
                  <a:cubicBezTo>
                    <a:pt x="f17" y="f9"/>
                    <a:pt x="f18" y="f19"/>
                    <a:pt x="f20" y="f21"/>
                  </a:cubicBezTo>
                  <a:cubicBezTo>
                    <a:pt x="f22" y="f23"/>
                    <a:pt x="f24" y="f25"/>
                    <a:pt x="f26" y="f27"/>
                  </a:cubicBezTo>
                  <a:cubicBezTo>
                    <a:pt x="f28" y="f29"/>
                    <a:pt x="f2" y="f30"/>
                    <a:pt x="f2" y="f31"/>
                  </a:cubicBezTo>
                  <a:lnTo>
                    <a:pt x="f2" y="f2"/>
                  </a:lnTo>
                  <a:lnTo>
                    <a:pt x="f32" y="f2"/>
                  </a:lnTo>
                  <a:lnTo>
                    <a:pt x="f32" y="f33"/>
                  </a:lnTo>
                  <a:cubicBezTo>
                    <a:pt x="f32" y="f34"/>
                    <a:pt x="f35" y="f36"/>
                    <a:pt x="f15" y="f37"/>
                  </a:cubicBezTo>
                  <a:cubicBezTo>
                    <a:pt x="f38" y="f27"/>
                    <a:pt x="f39" y="f40"/>
                    <a:pt x="f41" y="f42"/>
                  </a:cubicBezTo>
                  <a:cubicBezTo>
                    <a:pt x="f12" y="f43"/>
                    <a:pt x="f44" y="f45"/>
                    <a:pt x="f46" y="f45"/>
                  </a:cubicBezTo>
                  <a:cubicBezTo>
                    <a:pt x="f47" y="f45"/>
                    <a:pt x="f10" y="f43"/>
                    <a:pt x="f48" y="f42"/>
                  </a:cubicBezTo>
                  <a:cubicBezTo>
                    <a:pt x="f49" y="f3"/>
                    <a:pt x="f50" y="f27"/>
                    <a:pt x="f51" y="f52"/>
                  </a:cubicBezTo>
                  <a:cubicBezTo>
                    <a:pt x="f53" y="f54"/>
                    <a:pt x="f34" y="f31"/>
                    <a:pt x="f34" y="f55"/>
                  </a:cubicBezTo>
                  <a:lnTo>
                    <a:pt x="f34" y="f2"/>
                  </a:lnTo>
                  <a:lnTo>
                    <a:pt x="f3" y="f2"/>
                  </a:lnTo>
                  <a:lnTo>
                    <a:pt x="f3" y="f6"/>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8" name="Freeform 37"/>
            <p:cNvSpPr/>
            <p:nvPr/>
          </p:nvSpPr>
          <p:spPr>
            <a:xfrm>
              <a:off x="1182236" y="4610157"/>
              <a:ext cx="61200" cy="69476"/>
            </a:xfrm>
            <a:custGeom>
              <a:avLst/>
              <a:gdLst>
                <a:gd name="f0" fmla="val w"/>
                <a:gd name="f1" fmla="val h"/>
                <a:gd name="f2" fmla="val 0"/>
                <a:gd name="f3" fmla="val 171"/>
                <a:gd name="f4" fmla="val 194"/>
                <a:gd name="f5" fmla="val 137"/>
                <a:gd name="f6" fmla="val 130"/>
                <a:gd name="f7" fmla="val 170"/>
                <a:gd name="f8" fmla="val 134"/>
                <a:gd name="f9" fmla="val 165"/>
                <a:gd name="f10" fmla="val 153"/>
                <a:gd name="f11" fmla="val 155"/>
                <a:gd name="f12" fmla="val 167"/>
                <a:gd name="f13" fmla="val 141"/>
                <a:gd name="f14" fmla="val 178"/>
                <a:gd name="f15" fmla="val 128"/>
                <a:gd name="f16" fmla="val 188"/>
                <a:gd name="f17" fmla="val 110"/>
                <a:gd name="f18" fmla="val 88"/>
                <a:gd name="f19" fmla="val 61"/>
                <a:gd name="f20" fmla="val 40"/>
                <a:gd name="f21" fmla="val 185"/>
                <a:gd name="f22" fmla="val 24"/>
                <a:gd name="f23" fmla="val 169"/>
                <a:gd name="f24" fmla="val 8"/>
                <a:gd name="f25" fmla="val 152"/>
                <a:gd name="f26" fmla="val 98"/>
                <a:gd name="f27" fmla="val 67"/>
                <a:gd name="f28" fmla="val 43"/>
                <a:gd name="f29" fmla="val 26"/>
                <a:gd name="f30" fmla="val 9"/>
                <a:gd name="f31" fmla="val 87"/>
                <a:gd name="f32" fmla="val 111"/>
                <a:gd name="f33" fmla="val 132"/>
                <a:gd name="f34" fmla="val 147"/>
                <a:gd name="f35" fmla="val 25"/>
                <a:gd name="f36" fmla="val 163"/>
                <a:gd name="f37" fmla="val 42"/>
                <a:gd name="f38" fmla="val 66"/>
                <a:gd name="f39" fmla="val 96"/>
                <a:gd name="f40" fmla="val 101"/>
                <a:gd name="f41" fmla="val 105"/>
                <a:gd name="f42" fmla="val 32"/>
                <a:gd name="f43" fmla="val 34"/>
                <a:gd name="f44" fmla="val 125"/>
                <a:gd name="f45" fmla="val 39"/>
                <a:gd name="f46" fmla="val 50"/>
                <a:gd name="f47" fmla="val 60"/>
                <a:gd name="f48" fmla="val 162"/>
                <a:gd name="f49" fmla="val 73"/>
                <a:gd name="f50" fmla="val 168"/>
                <a:gd name="f51" fmla="val 89"/>
                <a:gd name="f52" fmla="val 100"/>
                <a:gd name="f53" fmla="val 118"/>
                <a:gd name="f54" fmla="val 159"/>
                <a:gd name="f55" fmla="val 126"/>
                <a:gd name="f56" fmla="val 133"/>
                <a:gd name="f57" fmla="val 143"/>
                <a:gd name="f58" fmla="val 79"/>
                <a:gd name="f59" fmla="val 138"/>
                <a:gd name="f60" fmla="val 136"/>
                <a:gd name="f61" fmla="val 63"/>
                <a:gd name="f62" fmla="val 52"/>
                <a:gd name="f63" fmla="val 44"/>
                <a:gd name="f64" fmla="val 116"/>
                <a:gd name="f65" fmla="val 103"/>
                <a:gd name="f66" fmla="val 31"/>
                <a:gd name="f67" fmla="val 51"/>
                <a:gd name="f68" fmla="val 41"/>
                <a:gd name="f69" fmla="val 35"/>
                <a:gd name="f70" fmla="*/ f0 1 171"/>
                <a:gd name="f71" fmla="*/ f1 1 194"/>
                <a:gd name="f72" fmla="val f2"/>
                <a:gd name="f73" fmla="val f3"/>
                <a:gd name="f74" fmla="val f4"/>
                <a:gd name="f75" fmla="+- f74 0 f72"/>
                <a:gd name="f76" fmla="+- f73 0 f72"/>
                <a:gd name="f77" fmla="*/ f76 1 171"/>
                <a:gd name="f78" fmla="*/ f75 1 194"/>
                <a:gd name="f79" fmla="*/ f72 1 f77"/>
                <a:gd name="f80" fmla="*/ f73 1 f77"/>
                <a:gd name="f81" fmla="*/ f72 1 f78"/>
                <a:gd name="f82" fmla="*/ f74 1 f78"/>
                <a:gd name="f83" fmla="*/ f79 f70 1"/>
                <a:gd name="f84" fmla="*/ f80 f70 1"/>
                <a:gd name="f85" fmla="*/ f82 f71 1"/>
                <a:gd name="f86" fmla="*/ f81 f71 1"/>
              </a:gdLst>
              <a:ahLst/>
              <a:cxnLst>
                <a:cxn ang="3cd4">
                  <a:pos x="hc" y="t"/>
                </a:cxn>
                <a:cxn ang="0">
                  <a:pos x="r" y="vc"/>
                </a:cxn>
                <a:cxn ang="cd4">
                  <a:pos x="hc" y="b"/>
                </a:cxn>
                <a:cxn ang="cd2">
                  <a:pos x="l" y="vc"/>
                </a:cxn>
              </a:cxnLst>
              <a:rect l="f83" t="f86" r="f84" b="f85"/>
              <a:pathLst>
                <a:path w="171" h="194">
                  <a:moveTo>
                    <a:pt x="f5" y="f6"/>
                  </a:moveTo>
                  <a:lnTo>
                    <a:pt x="f7" y="f8"/>
                  </a:lnTo>
                  <a:cubicBezTo>
                    <a:pt x="f9" y="f10"/>
                    <a:pt x="f11" y="f12"/>
                    <a:pt x="f13" y="f14"/>
                  </a:cubicBezTo>
                  <a:cubicBezTo>
                    <a:pt x="f15" y="f16"/>
                    <a:pt x="f17" y="f4"/>
                    <a:pt x="f18" y="f4"/>
                  </a:cubicBezTo>
                  <a:cubicBezTo>
                    <a:pt x="f19" y="f4"/>
                    <a:pt x="f20" y="f21"/>
                    <a:pt x="f22" y="f23"/>
                  </a:cubicBezTo>
                  <a:cubicBezTo>
                    <a:pt x="f24" y="f25"/>
                    <a:pt x="f2" y="f15"/>
                    <a:pt x="f2" y="f26"/>
                  </a:cubicBezTo>
                  <a:cubicBezTo>
                    <a:pt x="f2" y="f27"/>
                    <a:pt x="f24" y="f28"/>
                    <a:pt x="f22" y="f29"/>
                  </a:cubicBezTo>
                  <a:cubicBezTo>
                    <a:pt x="f20" y="f30"/>
                    <a:pt x="f19" y="f2"/>
                    <a:pt x="f31" y="f2"/>
                  </a:cubicBezTo>
                  <a:cubicBezTo>
                    <a:pt x="f32" y="f2"/>
                    <a:pt x="f33" y="f24"/>
                    <a:pt x="f34" y="f35"/>
                  </a:cubicBezTo>
                  <a:cubicBezTo>
                    <a:pt x="f36" y="f37"/>
                    <a:pt x="f3" y="f38"/>
                    <a:pt x="f3" y="f39"/>
                  </a:cubicBezTo>
                  <a:cubicBezTo>
                    <a:pt x="f3" y="f26"/>
                    <a:pt x="f3" y="f40"/>
                    <a:pt x="f3" y="f41"/>
                  </a:cubicBezTo>
                  <a:lnTo>
                    <a:pt x="f42" y="f41"/>
                  </a:lnTo>
                  <a:cubicBezTo>
                    <a:pt x="f43" y="f44"/>
                    <a:pt x="f45" y="f13"/>
                    <a:pt x="f46" y="f25"/>
                  </a:cubicBezTo>
                  <a:cubicBezTo>
                    <a:pt x="f47" y="f48"/>
                    <a:pt x="f49" y="f50"/>
                    <a:pt x="f51" y="f50"/>
                  </a:cubicBezTo>
                  <a:cubicBezTo>
                    <a:pt x="f52" y="f50"/>
                    <a:pt x="f17" y="f9"/>
                    <a:pt x="f53" y="f54"/>
                  </a:cubicBezTo>
                  <a:cubicBezTo>
                    <a:pt x="f55" y="f10"/>
                    <a:pt x="f56" y="f57"/>
                    <a:pt x="f5" y="f6"/>
                  </a:cubicBezTo>
                  <a:close/>
                  <a:moveTo>
                    <a:pt x="f43" y="f58"/>
                  </a:moveTo>
                  <a:lnTo>
                    <a:pt x="f59" y="f58"/>
                  </a:lnTo>
                  <a:cubicBezTo>
                    <a:pt x="f60" y="f61"/>
                    <a:pt x="f33" y="f62"/>
                    <a:pt x="f55" y="f63"/>
                  </a:cubicBezTo>
                  <a:cubicBezTo>
                    <a:pt x="f64" y="f42"/>
                    <a:pt x="f65" y="f29"/>
                    <a:pt x="f31" y="f29"/>
                  </a:cubicBezTo>
                  <a:cubicBezTo>
                    <a:pt x="f49" y="f29"/>
                    <a:pt x="f47" y="f66"/>
                    <a:pt x="f67" y="f20"/>
                  </a:cubicBezTo>
                  <a:cubicBezTo>
                    <a:pt x="f68" y="f46"/>
                    <a:pt x="f69" y="f61"/>
                    <a:pt x="f43" y="f58"/>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9" name="Freeform 38"/>
            <p:cNvSpPr/>
            <p:nvPr/>
          </p:nvSpPr>
          <p:spPr>
            <a:xfrm>
              <a:off x="1294196" y="4586401"/>
              <a:ext cx="10799" cy="91796"/>
            </a:xfrm>
            <a:custGeom>
              <a:avLst/>
              <a:gdLst>
                <a:gd name="f0" fmla="val w"/>
                <a:gd name="f1" fmla="val h"/>
                <a:gd name="f2" fmla="val 0"/>
                <a:gd name="f3" fmla="val 31"/>
                <a:gd name="f4" fmla="val 256"/>
                <a:gd name="f5" fmla="val 36"/>
                <a:gd name="f6" fmla="val 24"/>
                <a:gd name="f7" fmla="val 12"/>
                <a:gd name="f8" fmla="val 10"/>
                <a:gd name="f9" fmla="val 21"/>
                <a:gd name="f10" fmla="val 194"/>
                <a:gd name="f11" fmla="val 132"/>
                <a:gd name="f12" fmla="val 71"/>
                <a:gd name="f13" fmla="*/ f0 1 31"/>
                <a:gd name="f14" fmla="*/ f1 1 256"/>
                <a:gd name="f15" fmla="val f2"/>
                <a:gd name="f16" fmla="val f3"/>
                <a:gd name="f17" fmla="val f4"/>
                <a:gd name="f18" fmla="+- f17 0 f15"/>
                <a:gd name="f19" fmla="+- f16 0 f15"/>
                <a:gd name="f20" fmla="*/ f19 1 31"/>
                <a:gd name="f21" fmla="*/ f18 1 256"/>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1" h="256">
                  <a:moveTo>
                    <a:pt x="f2" y="f5"/>
                  </a:moveTo>
                  <a:cubicBezTo>
                    <a:pt x="f2" y="f6"/>
                    <a:pt x="f2" y="f7"/>
                    <a:pt x="f2" y="f2"/>
                  </a:cubicBezTo>
                  <a:cubicBezTo>
                    <a:pt x="f8" y="f2"/>
                    <a:pt x="f9" y="f2"/>
                    <a:pt x="f3" y="f2"/>
                  </a:cubicBezTo>
                  <a:cubicBezTo>
                    <a:pt x="f3" y="f7"/>
                    <a:pt x="f3" y="f6"/>
                    <a:pt x="f3" y="f5"/>
                  </a:cubicBezTo>
                  <a:cubicBezTo>
                    <a:pt x="f9" y="f5"/>
                    <a:pt x="f8" y="f5"/>
                    <a:pt x="f2" y="f5"/>
                  </a:cubicBezTo>
                  <a:close/>
                  <a:moveTo>
                    <a:pt x="f2" y="f4"/>
                  </a:moveTo>
                  <a:cubicBezTo>
                    <a:pt x="f2" y="f10"/>
                    <a:pt x="f2" y="f11"/>
                    <a:pt x="f2" y="f12"/>
                  </a:cubicBezTo>
                  <a:cubicBezTo>
                    <a:pt x="f8" y="f12"/>
                    <a:pt x="f9" y="f12"/>
                    <a:pt x="f3" y="f12"/>
                  </a:cubicBezTo>
                  <a:cubicBezTo>
                    <a:pt x="f3" y="f11"/>
                    <a:pt x="f3" y="f10"/>
                    <a:pt x="f3" y="f4"/>
                  </a:cubicBezTo>
                  <a:cubicBezTo>
                    <a:pt x="f9" y="f4"/>
                    <a:pt x="f8"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40" name="Freeform 39"/>
            <p:cNvSpPr/>
            <p:nvPr/>
          </p:nvSpPr>
          <p:spPr>
            <a:xfrm>
              <a:off x="1318317" y="4586401"/>
              <a:ext cx="57598" cy="93241"/>
            </a:xfrm>
            <a:custGeom>
              <a:avLst/>
              <a:gdLst>
                <a:gd name="f0" fmla="val w"/>
                <a:gd name="f1" fmla="val h"/>
                <a:gd name="f2" fmla="val 0"/>
                <a:gd name="f3" fmla="val 161"/>
                <a:gd name="f4" fmla="val 260"/>
                <a:gd name="f5" fmla="val 132"/>
                <a:gd name="f6" fmla="val 256"/>
                <a:gd name="f7" fmla="val 232"/>
                <a:gd name="f8" fmla="val 120"/>
                <a:gd name="f9" fmla="val 251"/>
                <a:gd name="f10" fmla="val 103"/>
                <a:gd name="f11" fmla="val 80"/>
                <a:gd name="f12" fmla="val 65"/>
                <a:gd name="f13" fmla="val 51"/>
                <a:gd name="f14" fmla="val 39"/>
                <a:gd name="f15" fmla="val 248"/>
                <a:gd name="f16" fmla="val 27"/>
                <a:gd name="f17" fmla="val 239"/>
                <a:gd name="f18" fmla="val 17"/>
                <a:gd name="f19" fmla="val 228"/>
                <a:gd name="f20" fmla="val 10"/>
                <a:gd name="f21" fmla="val 214"/>
                <a:gd name="f22" fmla="val 3"/>
                <a:gd name="f23" fmla="val 199"/>
                <a:gd name="f24" fmla="val 182"/>
                <a:gd name="f25" fmla="val 163"/>
                <a:gd name="f26" fmla="val 145"/>
                <a:gd name="f27" fmla="val 128"/>
                <a:gd name="f28" fmla="val 9"/>
                <a:gd name="f29" fmla="val 113"/>
                <a:gd name="f30" fmla="val 15"/>
                <a:gd name="f31" fmla="val 98"/>
                <a:gd name="f32" fmla="val 25"/>
                <a:gd name="f33" fmla="val 86"/>
                <a:gd name="f34" fmla="val 37"/>
                <a:gd name="f35" fmla="val 78"/>
                <a:gd name="f36" fmla="val 49"/>
                <a:gd name="f37" fmla="val 70"/>
                <a:gd name="f38" fmla="val 63"/>
                <a:gd name="f39" fmla="val 66"/>
                <a:gd name="f40" fmla="val 90"/>
                <a:gd name="f41" fmla="val 100"/>
                <a:gd name="f42" fmla="val 69"/>
                <a:gd name="f43" fmla="val 108"/>
                <a:gd name="f44" fmla="val 73"/>
                <a:gd name="f45" fmla="val 117"/>
                <a:gd name="f46" fmla="val 124"/>
                <a:gd name="f47" fmla="val 84"/>
                <a:gd name="f48" fmla="val 130"/>
                <a:gd name="f49" fmla="val 92"/>
                <a:gd name="f50" fmla="val 32"/>
                <a:gd name="f51" fmla="val 187"/>
                <a:gd name="f52" fmla="val 205"/>
                <a:gd name="f53" fmla="val 47"/>
                <a:gd name="f54" fmla="val 216"/>
                <a:gd name="f55" fmla="val 57"/>
                <a:gd name="f56" fmla="val 234"/>
                <a:gd name="f57" fmla="val 83"/>
                <a:gd name="f58" fmla="val 96"/>
                <a:gd name="f59" fmla="val 118"/>
                <a:gd name="f60" fmla="val 217"/>
                <a:gd name="f61" fmla="val 127"/>
                <a:gd name="f62" fmla="val 206"/>
                <a:gd name="f63" fmla="val 189"/>
                <a:gd name="f64" fmla="val 166"/>
                <a:gd name="f65" fmla="val 140"/>
                <a:gd name="f66" fmla="val 122"/>
                <a:gd name="f67" fmla="val 110"/>
                <a:gd name="f68" fmla="val 81"/>
                <a:gd name="f69" fmla="val 67"/>
                <a:gd name="f70" fmla="val 56"/>
                <a:gd name="f71" fmla="val 46"/>
                <a:gd name="f72" fmla="val 109"/>
                <a:gd name="f73" fmla="val 121"/>
                <a:gd name="f74" fmla="val 139"/>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5" y="f7"/>
                  </a:lnTo>
                  <a:cubicBezTo>
                    <a:pt x="f8" y="f9"/>
                    <a:pt x="f10" y="f4"/>
                    <a:pt x="f11" y="f4"/>
                  </a:cubicBezTo>
                  <a:cubicBezTo>
                    <a:pt x="f12" y="f4"/>
                    <a:pt x="f13" y="f6"/>
                    <a:pt x="f14" y="f15"/>
                  </a:cubicBezTo>
                  <a:cubicBezTo>
                    <a:pt x="f16" y="f17"/>
                    <a:pt x="f18" y="f19"/>
                    <a:pt x="f20" y="f21"/>
                  </a:cubicBezTo>
                  <a:cubicBezTo>
                    <a:pt x="f22" y="f23"/>
                    <a:pt x="f2" y="f24"/>
                    <a:pt x="f2" y="f25"/>
                  </a:cubicBezTo>
                  <a:cubicBezTo>
                    <a:pt x="f2" y="f26"/>
                    <a:pt x="f22" y="f27"/>
                    <a:pt x="f28" y="f29"/>
                  </a:cubicBezTo>
                  <a:cubicBezTo>
                    <a:pt x="f30" y="f31"/>
                    <a:pt x="f32" y="f33"/>
                    <a:pt x="f34" y="f35"/>
                  </a:cubicBezTo>
                  <a:cubicBezTo>
                    <a:pt x="f36" y="f37"/>
                    <a:pt x="f38" y="f39"/>
                    <a:pt x="f35" y="f39"/>
                  </a:cubicBezTo>
                  <a:cubicBezTo>
                    <a:pt x="f40" y="f39"/>
                    <a:pt x="f41" y="f42"/>
                    <a:pt x="f43" y="f44"/>
                  </a:cubicBezTo>
                  <a:cubicBezTo>
                    <a:pt x="f45" y="f35"/>
                    <a:pt x="f46" y="f47"/>
                    <a:pt x="f48" y="f49"/>
                  </a:cubicBezTo>
                  <a:lnTo>
                    <a:pt x="f48" y="f2"/>
                  </a:lnTo>
                  <a:lnTo>
                    <a:pt x="f3" y="f2"/>
                  </a:lnTo>
                  <a:lnTo>
                    <a:pt x="f3" y="f6"/>
                  </a:lnTo>
                  <a:close/>
                  <a:moveTo>
                    <a:pt x="f50" y="f25"/>
                  </a:moveTo>
                  <a:cubicBezTo>
                    <a:pt x="f50" y="f51"/>
                    <a:pt x="f34" y="f52"/>
                    <a:pt x="f53" y="f54"/>
                  </a:cubicBezTo>
                  <a:cubicBezTo>
                    <a:pt x="f55" y="f19"/>
                    <a:pt x="f42" y="f56"/>
                    <a:pt x="f57" y="f56"/>
                  </a:cubicBezTo>
                  <a:cubicBezTo>
                    <a:pt x="f58" y="f56"/>
                    <a:pt x="f43" y="f19"/>
                    <a:pt x="f59" y="f60"/>
                  </a:cubicBezTo>
                  <a:cubicBezTo>
                    <a:pt x="f61" y="f62"/>
                    <a:pt x="f5" y="f63"/>
                    <a:pt x="f5" y="f64"/>
                  </a:cubicBezTo>
                  <a:cubicBezTo>
                    <a:pt x="f5" y="f65"/>
                    <a:pt x="f61" y="f66"/>
                    <a:pt x="f59" y="f67"/>
                  </a:cubicBezTo>
                  <a:cubicBezTo>
                    <a:pt x="f43" y="f31"/>
                    <a:pt x="f58" y="f49"/>
                    <a:pt x="f68" y="f49"/>
                  </a:cubicBezTo>
                  <a:cubicBezTo>
                    <a:pt x="f69" y="f49"/>
                    <a:pt x="f70" y="f31"/>
                    <a:pt x="f71" y="f72"/>
                  </a:cubicBezTo>
                  <a:cubicBezTo>
                    <a:pt x="f34" y="f73"/>
                    <a:pt x="f50" y="f74"/>
                    <a:pt x="f50" y="f2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41" name="Freeform 40"/>
            <p:cNvSpPr/>
            <p:nvPr/>
          </p:nvSpPr>
          <p:spPr>
            <a:xfrm>
              <a:off x="1393554" y="4613760"/>
              <a:ext cx="60478" cy="38157"/>
            </a:xfrm>
            <a:custGeom>
              <a:avLst/>
              <a:gdLst>
                <a:gd name="f0" fmla="val w"/>
                <a:gd name="f1" fmla="val h"/>
                <a:gd name="f2" fmla="val 0"/>
                <a:gd name="f3" fmla="val 169"/>
                <a:gd name="f4" fmla="val 107"/>
                <a:gd name="f5" fmla="val 29"/>
                <a:gd name="f6" fmla="val 113"/>
                <a:gd name="f7" fmla="val 56"/>
                <a:gd name="f8" fmla="val 20"/>
                <a:gd name="f9" fmla="val 10"/>
                <a:gd name="f10" fmla="val 97"/>
                <a:gd name="f11" fmla="val 88"/>
                <a:gd name="f12" fmla="val 78"/>
                <a:gd name="f13" fmla="*/ f0 1 169"/>
                <a:gd name="f14" fmla="*/ f1 1 107"/>
                <a:gd name="f15" fmla="val f2"/>
                <a:gd name="f16" fmla="val f3"/>
                <a:gd name="f17" fmla="val f4"/>
                <a:gd name="f18" fmla="+- f17 0 f15"/>
                <a:gd name="f19" fmla="+- f16 0 f15"/>
                <a:gd name="f20" fmla="*/ f19 1 169"/>
                <a:gd name="f21" fmla="*/ f18 1 107"/>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69" h="107">
                  <a:moveTo>
                    <a:pt x="f3" y="f5"/>
                  </a:moveTo>
                  <a:cubicBezTo>
                    <a:pt x="f6" y="f5"/>
                    <a:pt x="f7" y="f5"/>
                    <a:pt x="f2" y="f5"/>
                  </a:cubicBezTo>
                  <a:cubicBezTo>
                    <a:pt x="f2" y="f8"/>
                    <a:pt x="f2" y="f9"/>
                    <a:pt x="f2" y="f2"/>
                  </a:cubicBezTo>
                  <a:cubicBezTo>
                    <a:pt x="f7" y="f2"/>
                    <a:pt x="f6" y="f2"/>
                    <a:pt x="f3" y="f2"/>
                  </a:cubicBezTo>
                  <a:cubicBezTo>
                    <a:pt x="f3" y="f9"/>
                    <a:pt x="f3" y="f8"/>
                    <a:pt x="f3" y="f5"/>
                  </a:cubicBezTo>
                  <a:close/>
                  <a:moveTo>
                    <a:pt x="f3" y="f4"/>
                  </a:moveTo>
                  <a:cubicBezTo>
                    <a:pt x="f6" y="f4"/>
                    <a:pt x="f7" y="f4"/>
                    <a:pt x="f2" y="f4"/>
                  </a:cubicBezTo>
                  <a:cubicBezTo>
                    <a:pt x="f2" y="f10"/>
                    <a:pt x="f2" y="f11"/>
                    <a:pt x="f2" y="f12"/>
                  </a:cubicBezTo>
                  <a:cubicBezTo>
                    <a:pt x="f7" y="f12"/>
                    <a:pt x="f6" y="f12"/>
                    <a:pt x="f3" y="f12"/>
                  </a:cubicBezTo>
                  <a:cubicBezTo>
                    <a:pt x="f3" y="f11"/>
                    <a:pt x="f3" y="f10"/>
                    <a:pt x="f3"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42" name="Freeform 41"/>
            <p:cNvSpPr/>
            <p:nvPr/>
          </p:nvSpPr>
          <p:spPr>
            <a:xfrm>
              <a:off x="1466642" y="4586401"/>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43" name="Freeform 42"/>
            <p:cNvSpPr/>
            <p:nvPr/>
          </p:nvSpPr>
          <p:spPr>
            <a:xfrm>
              <a:off x="1511274" y="4586036"/>
              <a:ext cx="60478" cy="92162"/>
            </a:xfrm>
            <a:custGeom>
              <a:avLst/>
              <a:gdLst>
                <a:gd name="f0" fmla="val w"/>
                <a:gd name="f1" fmla="val h"/>
                <a:gd name="f2" fmla="val 0"/>
                <a:gd name="f3" fmla="val 169"/>
                <a:gd name="f4" fmla="val 257"/>
                <a:gd name="f5" fmla="val 227"/>
                <a:gd name="f6" fmla="val 249"/>
                <a:gd name="f7" fmla="val 1"/>
                <a:gd name="f8" fmla="val 242"/>
                <a:gd name="f9" fmla="val 4"/>
                <a:gd name="f10" fmla="val 235"/>
                <a:gd name="f11" fmla="val 8"/>
                <a:gd name="f12" fmla="val 223"/>
                <a:gd name="f13" fmla="val 15"/>
                <a:gd name="f14" fmla="val 212"/>
                <a:gd name="f15" fmla="val 24"/>
                <a:gd name="f16" fmla="val 201"/>
                <a:gd name="f17" fmla="val 34"/>
                <a:gd name="f18" fmla="val 190"/>
                <a:gd name="f19" fmla="val 48"/>
                <a:gd name="f20" fmla="val 177"/>
                <a:gd name="f21" fmla="val 66"/>
                <a:gd name="f22" fmla="val 162"/>
                <a:gd name="f23" fmla="val 93"/>
                <a:gd name="f24" fmla="val 139"/>
                <a:gd name="f25" fmla="val 112"/>
                <a:gd name="f26" fmla="val 121"/>
                <a:gd name="f27" fmla="val 122"/>
                <a:gd name="f28" fmla="val 108"/>
                <a:gd name="f29" fmla="val 132"/>
                <a:gd name="f30" fmla="val 95"/>
                <a:gd name="f31" fmla="val 137"/>
                <a:gd name="f32" fmla="val 82"/>
                <a:gd name="f33" fmla="val 70"/>
                <a:gd name="f34" fmla="val 58"/>
                <a:gd name="f35" fmla="val 47"/>
                <a:gd name="f36" fmla="val 123"/>
                <a:gd name="f37" fmla="val 39"/>
                <a:gd name="f38" fmla="val 114"/>
                <a:gd name="f39" fmla="val 30"/>
                <a:gd name="f40" fmla="val 103"/>
                <a:gd name="f41" fmla="val 26"/>
                <a:gd name="f42" fmla="val 88"/>
                <a:gd name="f43" fmla="val 73"/>
                <a:gd name="f44" fmla="val 61"/>
                <a:gd name="f45" fmla="val 31"/>
                <a:gd name="f46" fmla="val 52"/>
                <a:gd name="f47" fmla="val 40"/>
                <a:gd name="f48" fmla="val 43"/>
                <a:gd name="f49" fmla="val 49"/>
                <a:gd name="f50" fmla="val 38"/>
                <a:gd name="f51" fmla="val 77"/>
                <a:gd name="f52" fmla="val 6"/>
                <a:gd name="f53" fmla="val 74"/>
                <a:gd name="f54" fmla="val 50"/>
                <a:gd name="f55" fmla="val 16"/>
                <a:gd name="f56" fmla="val 32"/>
                <a:gd name="f57" fmla="val 19"/>
                <a:gd name="f58" fmla="val 45"/>
                <a:gd name="f59" fmla="val 65"/>
                <a:gd name="f60" fmla="val 89"/>
                <a:gd name="f61" fmla="val 133"/>
                <a:gd name="f62" fmla="val 7"/>
                <a:gd name="f63" fmla="val 147"/>
                <a:gd name="f64" fmla="val 20"/>
                <a:gd name="f65" fmla="val 51"/>
                <a:gd name="f66" fmla="val 71"/>
                <a:gd name="f67" fmla="val 81"/>
                <a:gd name="f68" fmla="val 167"/>
                <a:gd name="f69" fmla="val 91"/>
                <a:gd name="f70" fmla="val 163"/>
                <a:gd name="f71" fmla="val 101"/>
                <a:gd name="f72" fmla="val 158"/>
                <a:gd name="f73" fmla="val 111"/>
                <a:gd name="f74" fmla="val 151"/>
                <a:gd name="f75" fmla="val 142"/>
                <a:gd name="f76" fmla="val 143"/>
                <a:gd name="f77" fmla="val 116"/>
                <a:gd name="f78" fmla="val 193"/>
                <a:gd name="f79" fmla="val 62"/>
                <a:gd name="f80" fmla="val 204"/>
                <a:gd name="f81" fmla="val 57"/>
                <a:gd name="f82" fmla="val 210"/>
                <a:gd name="f83" fmla="val 215"/>
                <a:gd name="f84" fmla="val 221"/>
                <a:gd name="f85" fmla="val 44"/>
                <a:gd name="f86" fmla="*/ f0 1 169"/>
                <a:gd name="f87" fmla="*/ f1 1 257"/>
                <a:gd name="f88" fmla="val f2"/>
                <a:gd name="f89" fmla="val f3"/>
                <a:gd name="f90" fmla="val f4"/>
                <a:gd name="f91" fmla="+- f90 0 f88"/>
                <a:gd name="f92" fmla="+- f89 0 f88"/>
                <a:gd name="f93" fmla="*/ f92 1 169"/>
                <a:gd name="f94" fmla="*/ f91 1 257"/>
                <a:gd name="f95" fmla="*/ f88 1 f93"/>
                <a:gd name="f96" fmla="*/ f89 1 f93"/>
                <a:gd name="f97" fmla="*/ f88 1 f94"/>
                <a:gd name="f98" fmla="*/ f90 1 f94"/>
                <a:gd name="f99" fmla="*/ f95 f86 1"/>
                <a:gd name="f100" fmla="*/ f96 f86 1"/>
                <a:gd name="f101" fmla="*/ f98 f87 1"/>
                <a:gd name="f102" fmla="*/ f97 f87 1"/>
              </a:gdLst>
              <a:ahLst/>
              <a:cxnLst>
                <a:cxn ang="3cd4">
                  <a:pos x="hc" y="t"/>
                </a:cxn>
                <a:cxn ang="0">
                  <a:pos x="r" y="vc"/>
                </a:cxn>
                <a:cxn ang="cd4">
                  <a:pos x="hc" y="b"/>
                </a:cxn>
                <a:cxn ang="cd2">
                  <a:pos x="l" y="vc"/>
                </a:cxn>
              </a:cxnLst>
              <a:rect l="f99" t="f102" r="f100" b="f101"/>
              <a:pathLst>
                <a:path w="169" h="257">
                  <a:moveTo>
                    <a:pt x="f3" y="f5"/>
                  </a:moveTo>
                  <a:lnTo>
                    <a:pt x="f3" y="f4"/>
                  </a:lnTo>
                  <a:lnTo>
                    <a:pt x="f2" y="f4"/>
                  </a:lnTo>
                  <a:cubicBezTo>
                    <a:pt x="f2" y="f6"/>
                    <a:pt x="f7" y="f8"/>
                    <a:pt x="f9" y="f10"/>
                  </a:cubicBezTo>
                  <a:cubicBezTo>
                    <a:pt x="f11" y="f12"/>
                    <a:pt x="f13" y="f14"/>
                    <a:pt x="f15" y="f16"/>
                  </a:cubicBezTo>
                  <a:cubicBezTo>
                    <a:pt x="f17" y="f18"/>
                    <a:pt x="f19" y="f20"/>
                    <a:pt x="f21" y="f22"/>
                  </a:cubicBezTo>
                  <a:cubicBezTo>
                    <a:pt x="f23" y="f24"/>
                    <a:pt x="f25" y="f26"/>
                    <a:pt x="f27" y="f28"/>
                  </a:cubicBezTo>
                  <a:cubicBezTo>
                    <a:pt x="f29" y="f30"/>
                    <a:pt x="f31" y="f32"/>
                    <a:pt x="f31" y="f33"/>
                  </a:cubicBezTo>
                  <a:cubicBezTo>
                    <a:pt x="f31" y="f34"/>
                    <a:pt x="f29" y="f35"/>
                    <a:pt x="f36" y="f37"/>
                  </a:cubicBezTo>
                  <a:cubicBezTo>
                    <a:pt x="f38" y="f39"/>
                    <a:pt x="f40" y="f41"/>
                    <a:pt x="f42" y="f41"/>
                  </a:cubicBezTo>
                  <a:cubicBezTo>
                    <a:pt x="f43" y="f41"/>
                    <a:pt x="f44" y="f45"/>
                    <a:pt x="f46" y="f47"/>
                  </a:cubicBezTo>
                  <a:cubicBezTo>
                    <a:pt x="f48" y="f49"/>
                    <a:pt x="f50" y="f44"/>
                    <a:pt x="f50" y="f51"/>
                  </a:cubicBezTo>
                  <a:lnTo>
                    <a:pt x="f52" y="f53"/>
                  </a:lnTo>
                  <a:cubicBezTo>
                    <a:pt x="f11" y="f54"/>
                    <a:pt x="f55" y="f56"/>
                    <a:pt x="f45" y="f57"/>
                  </a:cubicBezTo>
                  <a:cubicBezTo>
                    <a:pt x="f58" y="f52"/>
                    <a:pt x="f59" y="f2"/>
                    <a:pt x="f60" y="f2"/>
                  </a:cubicBezTo>
                  <a:cubicBezTo>
                    <a:pt x="f38" y="f2"/>
                    <a:pt x="f61" y="f62"/>
                    <a:pt x="f63" y="f64"/>
                  </a:cubicBezTo>
                  <a:cubicBezTo>
                    <a:pt x="f22" y="f17"/>
                    <a:pt x="f3" y="f65"/>
                    <a:pt x="f3" y="f66"/>
                  </a:cubicBezTo>
                  <a:cubicBezTo>
                    <a:pt x="f3" y="f67"/>
                    <a:pt x="f68" y="f69"/>
                    <a:pt x="f70" y="f71"/>
                  </a:cubicBezTo>
                  <a:cubicBezTo>
                    <a:pt x="f72" y="f73"/>
                    <a:pt x="f74" y="f26"/>
                    <a:pt x="f75" y="f29"/>
                  </a:cubicBezTo>
                  <a:cubicBezTo>
                    <a:pt x="f29" y="f76"/>
                    <a:pt x="f77" y="f72"/>
                    <a:pt x="f23" y="f20"/>
                  </a:cubicBezTo>
                  <a:cubicBezTo>
                    <a:pt x="f53" y="f78"/>
                    <a:pt x="f79" y="f80"/>
                    <a:pt x="f81" y="f82"/>
                  </a:cubicBezTo>
                  <a:cubicBezTo>
                    <a:pt x="f46" y="f83"/>
                    <a:pt x="f35" y="f84"/>
                    <a:pt x="f85"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44" name="Freeform 43"/>
            <p:cNvSpPr/>
            <p:nvPr/>
          </p:nvSpPr>
          <p:spPr>
            <a:xfrm>
              <a:off x="1585441" y="4586401"/>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45" name="Freeform 44"/>
            <p:cNvSpPr/>
            <p:nvPr/>
          </p:nvSpPr>
          <p:spPr>
            <a:xfrm>
              <a:off x="1666795" y="4610157"/>
              <a:ext cx="57598" cy="69476"/>
            </a:xfrm>
            <a:custGeom>
              <a:avLst/>
              <a:gdLst>
                <a:gd name="f0" fmla="val w"/>
                <a:gd name="f1" fmla="val h"/>
                <a:gd name="f2" fmla="val 0"/>
                <a:gd name="f3" fmla="val 161"/>
                <a:gd name="f4" fmla="val 194"/>
                <a:gd name="f5" fmla="val 131"/>
                <a:gd name="f6" fmla="val 122"/>
                <a:gd name="f7" fmla="val 126"/>
                <a:gd name="f8" fmla="val 158"/>
                <a:gd name="f9" fmla="val 147"/>
                <a:gd name="f10" fmla="val 149"/>
                <a:gd name="f11" fmla="val 163"/>
                <a:gd name="f12" fmla="val 136"/>
                <a:gd name="f13" fmla="val 176"/>
                <a:gd name="f14" fmla="val 188"/>
                <a:gd name="f15" fmla="val 105"/>
                <a:gd name="f16" fmla="val 84"/>
                <a:gd name="f17" fmla="val 59"/>
                <a:gd name="f18" fmla="val 39"/>
                <a:gd name="f19" fmla="val 185"/>
                <a:gd name="f20" fmla="val 23"/>
                <a:gd name="f21" fmla="val 169"/>
                <a:gd name="f22" fmla="val 8"/>
                <a:gd name="f23" fmla="val 152"/>
                <a:gd name="f24" fmla="val 128"/>
                <a:gd name="f25" fmla="val 97"/>
                <a:gd name="f26" fmla="val 77"/>
                <a:gd name="f27" fmla="val 3"/>
                <a:gd name="f28" fmla="val 60"/>
                <a:gd name="f29" fmla="val 10"/>
                <a:gd name="f30" fmla="val 45"/>
                <a:gd name="f31" fmla="val 17"/>
                <a:gd name="f32" fmla="val 30"/>
                <a:gd name="f33" fmla="val 27"/>
                <a:gd name="f34" fmla="val 19"/>
                <a:gd name="f35" fmla="val 40"/>
                <a:gd name="f36" fmla="val 11"/>
                <a:gd name="f37" fmla="val 54"/>
                <a:gd name="f38" fmla="val 4"/>
                <a:gd name="f39" fmla="val 69"/>
                <a:gd name="f40" fmla="val 121"/>
                <a:gd name="f41" fmla="val 5"/>
                <a:gd name="f42" fmla="val 134"/>
                <a:gd name="f43" fmla="val 15"/>
                <a:gd name="f44" fmla="val 25"/>
                <a:gd name="f45" fmla="val 155"/>
                <a:gd name="f46" fmla="val 159"/>
                <a:gd name="f47" fmla="val 63"/>
                <a:gd name="f48" fmla="val 125"/>
                <a:gd name="f49" fmla="val 51"/>
                <a:gd name="f50" fmla="val 120"/>
                <a:gd name="f51" fmla="val 42"/>
                <a:gd name="f52" fmla="val 113"/>
                <a:gd name="f53" fmla="val 35"/>
                <a:gd name="f54" fmla="val 29"/>
                <a:gd name="f55" fmla="val 96"/>
                <a:gd name="f56" fmla="val 26"/>
                <a:gd name="f57" fmla="val 86"/>
                <a:gd name="f58" fmla="val 70"/>
                <a:gd name="f59" fmla="val 57"/>
                <a:gd name="f60" fmla="val 31"/>
                <a:gd name="f61" fmla="val 47"/>
                <a:gd name="f62" fmla="val 43"/>
                <a:gd name="f63" fmla="val 37"/>
                <a:gd name="f64" fmla="val 32"/>
                <a:gd name="f65" fmla="val 72"/>
                <a:gd name="f66" fmla="val 140"/>
                <a:gd name="f67" fmla="val 151"/>
                <a:gd name="f68" fmla="val 56"/>
                <a:gd name="f69" fmla="val 162"/>
                <a:gd name="f70" fmla="val 168"/>
                <a:gd name="f71" fmla="val 107"/>
                <a:gd name="f72" fmla="val 164"/>
                <a:gd name="f73" fmla="val 115"/>
                <a:gd name="f74" fmla="val 156"/>
                <a:gd name="f75" fmla="val 123"/>
                <a:gd name="f76" fmla="val 137"/>
                <a:gd name="f77" fmla="*/ f0 1 161"/>
                <a:gd name="f78" fmla="*/ f1 1 194"/>
                <a:gd name="f79" fmla="val f2"/>
                <a:gd name="f80" fmla="val f3"/>
                <a:gd name="f81" fmla="val f4"/>
                <a:gd name="f82" fmla="+- f81 0 f79"/>
                <a:gd name="f83" fmla="+- f80 0 f79"/>
                <a:gd name="f84" fmla="*/ f83 1 161"/>
                <a:gd name="f85" fmla="*/ f82 1 194"/>
                <a:gd name="f86" fmla="*/ f79 1 f84"/>
                <a:gd name="f87" fmla="*/ f80 1 f84"/>
                <a:gd name="f88" fmla="*/ f79 1 f85"/>
                <a:gd name="f89" fmla="*/ f81 1 f85"/>
                <a:gd name="f90" fmla="*/ f86 f77 1"/>
                <a:gd name="f91" fmla="*/ f87 f77 1"/>
                <a:gd name="f92" fmla="*/ f89 f78 1"/>
                <a:gd name="f93" fmla="*/ f88 f78 1"/>
              </a:gdLst>
              <a:ahLst/>
              <a:cxnLst>
                <a:cxn ang="3cd4">
                  <a:pos x="hc" y="t"/>
                </a:cxn>
                <a:cxn ang="0">
                  <a:pos x="r" y="vc"/>
                </a:cxn>
                <a:cxn ang="cd4">
                  <a:pos x="hc" y="b"/>
                </a:cxn>
                <a:cxn ang="cd2">
                  <a:pos x="l" y="vc"/>
                </a:cxn>
              </a:cxnLst>
              <a:rect l="f90" t="f93" r="f91" b="f92"/>
              <a:pathLst>
                <a:path w="161" h="194">
                  <a:moveTo>
                    <a:pt x="f5" y="f6"/>
                  </a:moveTo>
                  <a:lnTo>
                    <a:pt x="f3" y="f7"/>
                  </a:lnTo>
                  <a:cubicBezTo>
                    <a:pt x="f8" y="f9"/>
                    <a:pt x="f10" y="f11"/>
                    <a:pt x="f12" y="f13"/>
                  </a:cubicBezTo>
                  <a:cubicBezTo>
                    <a:pt x="f6" y="f14"/>
                    <a:pt x="f15" y="f4"/>
                    <a:pt x="f16" y="f4"/>
                  </a:cubicBezTo>
                  <a:cubicBezTo>
                    <a:pt x="f17" y="f4"/>
                    <a:pt x="f18" y="f19"/>
                    <a:pt x="f20" y="f21"/>
                  </a:cubicBezTo>
                  <a:cubicBezTo>
                    <a:pt x="f22" y="f23"/>
                    <a:pt x="f2" y="f24"/>
                    <a:pt x="f2" y="f25"/>
                  </a:cubicBezTo>
                  <a:cubicBezTo>
                    <a:pt x="f2" y="f26"/>
                    <a:pt x="f27" y="f28"/>
                    <a:pt x="f29" y="f30"/>
                  </a:cubicBezTo>
                  <a:cubicBezTo>
                    <a:pt x="f31" y="f32"/>
                    <a:pt x="f33" y="f34"/>
                    <a:pt x="f35" y="f36"/>
                  </a:cubicBezTo>
                  <a:cubicBezTo>
                    <a:pt x="f37" y="f38"/>
                    <a:pt x="f39" y="f2"/>
                    <a:pt x="f16" y="f2"/>
                  </a:cubicBezTo>
                  <a:cubicBezTo>
                    <a:pt x="f15" y="f2"/>
                    <a:pt x="f40" y="f41"/>
                    <a:pt x="f42" y="f43"/>
                  </a:cubicBezTo>
                  <a:cubicBezTo>
                    <a:pt x="f9" y="f44"/>
                    <a:pt x="f45" y="f35"/>
                    <a:pt x="f46" y="f17"/>
                  </a:cubicBezTo>
                  <a:lnTo>
                    <a:pt x="f24" y="f47"/>
                  </a:lnTo>
                  <a:cubicBezTo>
                    <a:pt x="f48" y="f49"/>
                    <a:pt x="f50" y="f51"/>
                    <a:pt x="f52" y="f53"/>
                  </a:cubicBezTo>
                  <a:cubicBezTo>
                    <a:pt x="f15" y="f54"/>
                    <a:pt x="f55" y="f56"/>
                    <a:pt x="f57" y="f56"/>
                  </a:cubicBezTo>
                  <a:cubicBezTo>
                    <a:pt x="f58" y="f56"/>
                    <a:pt x="f59" y="f60"/>
                    <a:pt x="f61" y="f62"/>
                  </a:cubicBezTo>
                  <a:cubicBezTo>
                    <a:pt x="f63" y="f37"/>
                    <a:pt x="f64" y="f65"/>
                    <a:pt x="f64" y="f25"/>
                  </a:cubicBezTo>
                  <a:cubicBezTo>
                    <a:pt x="f64" y="f40"/>
                    <a:pt x="f63" y="f66"/>
                    <a:pt x="f61" y="f67"/>
                  </a:cubicBezTo>
                  <a:cubicBezTo>
                    <a:pt x="f68" y="f69"/>
                    <a:pt x="f39" y="f70"/>
                    <a:pt x="f16" y="f70"/>
                  </a:cubicBezTo>
                  <a:cubicBezTo>
                    <a:pt x="f55" y="f70"/>
                    <a:pt x="f71" y="f72"/>
                    <a:pt x="f73" y="f74"/>
                  </a:cubicBezTo>
                  <a:cubicBezTo>
                    <a:pt x="f75" y="f10"/>
                    <a:pt x="f24" y="f76"/>
                    <a:pt x="f5" y="f6"/>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46" name="Freeform 45"/>
            <p:cNvSpPr/>
            <p:nvPr/>
          </p:nvSpPr>
          <p:spPr>
            <a:xfrm>
              <a:off x="1730520" y="4610157"/>
              <a:ext cx="62279" cy="69476"/>
            </a:xfrm>
            <a:custGeom>
              <a:avLst/>
              <a:gdLst>
                <a:gd name="f0" fmla="val w"/>
                <a:gd name="f1" fmla="val h"/>
                <a:gd name="f2" fmla="val 0"/>
                <a:gd name="f3" fmla="val 174"/>
                <a:gd name="f4" fmla="val 194"/>
                <a:gd name="f5" fmla="val 97"/>
                <a:gd name="f6" fmla="val 63"/>
                <a:gd name="f7" fmla="val 10"/>
                <a:gd name="f8" fmla="val 37"/>
                <a:gd name="f9" fmla="val 29"/>
                <a:gd name="f10" fmla="val 21"/>
                <a:gd name="f11" fmla="val 45"/>
                <a:gd name="f12" fmla="val 7"/>
                <a:gd name="f13" fmla="val 64"/>
                <a:gd name="f14" fmla="val 87"/>
                <a:gd name="f15" fmla="val 112"/>
                <a:gd name="f16" fmla="val 133"/>
                <a:gd name="f17" fmla="val 8"/>
                <a:gd name="f18" fmla="val 149"/>
                <a:gd name="f19" fmla="val 25"/>
                <a:gd name="f20" fmla="val 166"/>
                <a:gd name="f21" fmla="val 42"/>
                <a:gd name="f22" fmla="val 65"/>
                <a:gd name="f23" fmla="val 94"/>
                <a:gd name="f24" fmla="val 118"/>
                <a:gd name="f25" fmla="val 170"/>
                <a:gd name="f26" fmla="val 137"/>
                <a:gd name="f27" fmla="val 163"/>
                <a:gd name="f28" fmla="val 150"/>
                <a:gd name="f29" fmla="val 156"/>
                <a:gd name="f30" fmla="val 164"/>
                <a:gd name="f31" fmla="val 145"/>
                <a:gd name="f32" fmla="val 175"/>
                <a:gd name="f33" fmla="val 132"/>
                <a:gd name="f34" fmla="val 182"/>
                <a:gd name="f35" fmla="val 190"/>
                <a:gd name="f36" fmla="val 103"/>
                <a:gd name="f37" fmla="val 61"/>
                <a:gd name="f38" fmla="val 40"/>
                <a:gd name="f39" fmla="val 185"/>
                <a:gd name="f40" fmla="val 24"/>
                <a:gd name="f41" fmla="val 169"/>
                <a:gd name="f42" fmla="val 152"/>
                <a:gd name="f43" fmla="val 128"/>
                <a:gd name="f44" fmla="val 32"/>
                <a:gd name="f45" fmla="val 120"/>
                <a:gd name="f46" fmla="val 138"/>
                <a:gd name="f47" fmla="val 48"/>
                <a:gd name="f48" fmla="val 58"/>
                <a:gd name="f49" fmla="val 162"/>
                <a:gd name="f50" fmla="val 71"/>
                <a:gd name="f51" fmla="val 168"/>
                <a:gd name="f52" fmla="val 116"/>
                <a:gd name="f53" fmla="val 126"/>
                <a:gd name="f54" fmla="val 136"/>
                <a:gd name="f55" fmla="val 141"/>
                <a:gd name="f56" fmla="val 96"/>
                <a:gd name="f57" fmla="val 73"/>
                <a:gd name="f58" fmla="val 55"/>
                <a:gd name="f59" fmla="val 44"/>
                <a:gd name="f60" fmla="val 115"/>
                <a:gd name="f61" fmla="val 102"/>
                <a:gd name="f62" fmla="val 26"/>
                <a:gd name="f63" fmla="*/ f0 1 174"/>
                <a:gd name="f64" fmla="*/ f1 1 194"/>
                <a:gd name="f65" fmla="val f2"/>
                <a:gd name="f66" fmla="val f3"/>
                <a:gd name="f67" fmla="val f4"/>
                <a:gd name="f68" fmla="+- f67 0 f65"/>
                <a:gd name="f69" fmla="+- f66 0 f65"/>
                <a:gd name="f70" fmla="*/ f69 1 174"/>
                <a:gd name="f71" fmla="*/ f68 1 19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74" h="194">
                  <a:moveTo>
                    <a:pt x="f2" y="f5"/>
                  </a:moveTo>
                  <a:cubicBezTo>
                    <a:pt x="f2" y="f6"/>
                    <a:pt x="f7" y="f8"/>
                    <a:pt x="f9" y="f10"/>
                  </a:cubicBezTo>
                  <a:cubicBezTo>
                    <a:pt x="f11" y="f12"/>
                    <a:pt x="f13" y="f2"/>
                    <a:pt x="f14" y="f2"/>
                  </a:cubicBezTo>
                  <a:cubicBezTo>
                    <a:pt x="f15" y="f2"/>
                    <a:pt x="f16" y="f17"/>
                    <a:pt x="f18" y="f19"/>
                  </a:cubicBezTo>
                  <a:cubicBezTo>
                    <a:pt x="f20" y="f21"/>
                    <a:pt x="f3" y="f22"/>
                    <a:pt x="f3" y="f23"/>
                  </a:cubicBezTo>
                  <a:cubicBezTo>
                    <a:pt x="f3" y="f24"/>
                    <a:pt x="f25" y="f26"/>
                    <a:pt x="f27" y="f28"/>
                  </a:cubicBezTo>
                  <a:cubicBezTo>
                    <a:pt x="f29" y="f30"/>
                    <a:pt x="f31" y="f32"/>
                    <a:pt x="f33" y="f34"/>
                  </a:cubicBezTo>
                  <a:cubicBezTo>
                    <a:pt x="f24" y="f35"/>
                    <a:pt x="f36" y="f4"/>
                    <a:pt x="f14" y="f4"/>
                  </a:cubicBezTo>
                  <a:cubicBezTo>
                    <a:pt x="f37" y="f4"/>
                    <a:pt x="f38" y="f39"/>
                    <a:pt x="f40" y="f41"/>
                  </a:cubicBezTo>
                  <a:cubicBezTo>
                    <a:pt x="f17" y="f42"/>
                    <a:pt x="f2" y="f43"/>
                    <a:pt x="f2" y="f5"/>
                  </a:cubicBezTo>
                  <a:close/>
                  <a:moveTo>
                    <a:pt x="f44" y="f5"/>
                  </a:moveTo>
                  <a:cubicBezTo>
                    <a:pt x="f44" y="f45"/>
                    <a:pt x="f8" y="f46"/>
                    <a:pt x="f47" y="f28"/>
                  </a:cubicBezTo>
                  <a:cubicBezTo>
                    <a:pt x="f48" y="f49"/>
                    <a:pt x="f50" y="f51"/>
                    <a:pt x="f14" y="f51"/>
                  </a:cubicBezTo>
                  <a:cubicBezTo>
                    <a:pt x="f36" y="f51"/>
                    <a:pt x="f52" y="f49"/>
                    <a:pt x="f53" y="f28"/>
                  </a:cubicBezTo>
                  <a:cubicBezTo>
                    <a:pt x="f54" y="f46"/>
                    <a:pt x="f55" y="f45"/>
                    <a:pt x="f55" y="f56"/>
                  </a:cubicBezTo>
                  <a:cubicBezTo>
                    <a:pt x="f55" y="f57"/>
                    <a:pt x="f54" y="f58"/>
                    <a:pt x="f53" y="f59"/>
                  </a:cubicBezTo>
                  <a:cubicBezTo>
                    <a:pt x="f60" y="f44"/>
                    <a:pt x="f61" y="f62"/>
                    <a:pt x="f14" y="f62"/>
                  </a:cubicBezTo>
                  <a:cubicBezTo>
                    <a:pt x="f50" y="f62"/>
                    <a:pt x="f48" y="f44"/>
                    <a:pt x="f47" y="f59"/>
                  </a:cubicBezTo>
                  <a:cubicBezTo>
                    <a:pt x="f8" y="f58"/>
                    <a:pt x="f44" y="f57"/>
                    <a:pt x="f44"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47" name="Freeform 46"/>
            <p:cNvSpPr/>
            <p:nvPr/>
          </p:nvSpPr>
          <p:spPr>
            <a:xfrm>
              <a:off x="1802520" y="4610157"/>
              <a:ext cx="62279" cy="69476"/>
            </a:xfrm>
            <a:custGeom>
              <a:avLst/>
              <a:gdLst>
                <a:gd name="f0" fmla="val w"/>
                <a:gd name="f1" fmla="val h"/>
                <a:gd name="f2" fmla="val 0"/>
                <a:gd name="f3" fmla="val 174"/>
                <a:gd name="f4" fmla="val 194"/>
                <a:gd name="f5" fmla="val 97"/>
                <a:gd name="f6" fmla="val 63"/>
                <a:gd name="f7" fmla="val 10"/>
                <a:gd name="f8" fmla="val 37"/>
                <a:gd name="f9" fmla="val 29"/>
                <a:gd name="f10" fmla="val 21"/>
                <a:gd name="f11" fmla="val 45"/>
                <a:gd name="f12" fmla="val 7"/>
                <a:gd name="f13" fmla="val 64"/>
                <a:gd name="f14" fmla="val 87"/>
                <a:gd name="f15" fmla="val 112"/>
                <a:gd name="f16" fmla="val 133"/>
                <a:gd name="f17" fmla="val 8"/>
                <a:gd name="f18" fmla="val 149"/>
                <a:gd name="f19" fmla="val 25"/>
                <a:gd name="f20" fmla="val 166"/>
                <a:gd name="f21" fmla="val 42"/>
                <a:gd name="f22" fmla="val 65"/>
                <a:gd name="f23" fmla="val 94"/>
                <a:gd name="f24" fmla="val 118"/>
                <a:gd name="f25" fmla="val 170"/>
                <a:gd name="f26" fmla="val 137"/>
                <a:gd name="f27" fmla="val 163"/>
                <a:gd name="f28" fmla="val 150"/>
                <a:gd name="f29" fmla="val 156"/>
                <a:gd name="f30" fmla="val 164"/>
                <a:gd name="f31" fmla="val 145"/>
                <a:gd name="f32" fmla="val 175"/>
                <a:gd name="f33" fmla="val 132"/>
                <a:gd name="f34" fmla="val 182"/>
                <a:gd name="f35" fmla="val 190"/>
                <a:gd name="f36" fmla="val 103"/>
                <a:gd name="f37" fmla="val 61"/>
                <a:gd name="f38" fmla="val 40"/>
                <a:gd name="f39" fmla="val 185"/>
                <a:gd name="f40" fmla="val 24"/>
                <a:gd name="f41" fmla="val 169"/>
                <a:gd name="f42" fmla="val 152"/>
                <a:gd name="f43" fmla="val 128"/>
                <a:gd name="f44" fmla="val 32"/>
                <a:gd name="f45" fmla="val 120"/>
                <a:gd name="f46" fmla="val 138"/>
                <a:gd name="f47" fmla="val 48"/>
                <a:gd name="f48" fmla="val 58"/>
                <a:gd name="f49" fmla="val 162"/>
                <a:gd name="f50" fmla="val 71"/>
                <a:gd name="f51" fmla="val 168"/>
                <a:gd name="f52" fmla="val 116"/>
                <a:gd name="f53" fmla="val 126"/>
                <a:gd name="f54" fmla="val 136"/>
                <a:gd name="f55" fmla="val 141"/>
                <a:gd name="f56" fmla="val 96"/>
                <a:gd name="f57" fmla="val 73"/>
                <a:gd name="f58" fmla="val 55"/>
                <a:gd name="f59" fmla="val 44"/>
                <a:gd name="f60" fmla="val 115"/>
                <a:gd name="f61" fmla="val 102"/>
                <a:gd name="f62" fmla="val 26"/>
                <a:gd name="f63" fmla="*/ f0 1 174"/>
                <a:gd name="f64" fmla="*/ f1 1 194"/>
                <a:gd name="f65" fmla="val f2"/>
                <a:gd name="f66" fmla="val f3"/>
                <a:gd name="f67" fmla="val f4"/>
                <a:gd name="f68" fmla="+- f67 0 f65"/>
                <a:gd name="f69" fmla="+- f66 0 f65"/>
                <a:gd name="f70" fmla="*/ f69 1 174"/>
                <a:gd name="f71" fmla="*/ f68 1 19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74" h="194">
                  <a:moveTo>
                    <a:pt x="f2" y="f5"/>
                  </a:moveTo>
                  <a:cubicBezTo>
                    <a:pt x="f2" y="f6"/>
                    <a:pt x="f7" y="f8"/>
                    <a:pt x="f9" y="f10"/>
                  </a:cubicBezTo>
                  <a:cubicBezTo>
                    <a:pt x="f11" y="f12"/>
                    <a:pt x="f13" y="f2"/>
                    <a:pt x="f14" y="f2"/>
                  </a:cubicBezTo>
                  <a:cubicBezTo>
                    <a:pt x="f15" y="f2"/>
                    <a:pt x="f16" y="f17"/>
                    <a:pt x="f18" y="f19"/>
                  </a:cubicBezTo>
                  <a:cubicBezTo>
                    <a:pt x="f20" y="f21"/>
                    <a:pt x="f3" y="f22"/>
                    <a:pt x="f3" y="f23"/>
                  </a:cubicBezTo>
                  <a:cubicBezTo>
                    <a:pt x="f3" y="f24"/>
                    <a:pt x="f25" y="f26"/>
                    <a:pt x="f27" y="f28"/>
                  </a:cubicBezTo>
                  <a:cubicBezTo>
                    <a:pt x="f29" y="f30"/>
                    <a:pt x="f31" y="f32"/>
                    <a:pt x="f33" y="f34"/>
                  </a:cubicBezTo>
                  <a:cubicBezTo>
                    <a:pt x="f24" y="f35"/>
                    <a:pt x="f36" y="f4"/>
                    <a:pt x="f14" y="f4"/>
                  </a:cubicBezTo>
                  <a:cubicBezTo>
                    <a:pt x="f37" y="f4"/>
                    <a:pt x="f38" y="f39"/>
                    <a:pt x="f40" y="f41"/>
                  </a:cubicBezTo>
                  <a:cubicBezTo>
                    <a:pt x="f17" y="f42"/>
                    <a:pt x="f2" y="f43"/>
                    <a:pt x="f2" y="f5"/>
                  </a:cubicBezTo>
                  <a:close/>
                  <a:moveTo>
                    <a:pt x="f44" y="f5"/>
                  </a:moveTo>
                  <a:cubicBezTo>
                    <a:pt x="f44" y="f45"/>
                    <a:pt x="f8" y="f46"/>
                    <a:pt x="f47" y="f28"/>
                  </a:cubicBezTo>
                  <a:cubicBezTo>
                    <a:pt x="f48" y="f49"/>
                    <a:pt x="f50" y="f51"/>
                    <a:pt x="f14" y="f51"/>
                  </a:cubicBezTo>
                  <a:cubicBezTo>
                    <a:pt x="f36" y="f51"/>
                    <a:pt x="f52" y="f49"/>
                    <a:pt x="f53" y="f28"/>
                  </a:cubicBezTo>
                  <a:cubicBezTo>
                    <a:pt x="f54" y="f46"/>
                    <a:pt x="f55" y="f45"/>
                    <a:pt x="f55" y="f56"/>
                  </a:cubicBezTo>
                  <a:cubicBezTo>
                    <a:pt x="f55" y="f57"/>
                    <a:pt x="f54" y="f58"/>
                    <a:pt x="f53" y="f59"/>
                  </a:cubicBezTo>
                  <a:cubicBezTo>
                    <a:pt x="f60" y="f44"/>
                    <a:pt x="f61" y="f62"/>
                    <a:pt x="f14" y="f62"/>
                  </a:cubicBezTo>
                  <a:cubicBezTo>
                    <a:pt x="f50" y="f62"/>
                    <a:pt x="f48" y="f44"/>
                    <a:pt x="f47" y="f59"/>
                  </a:cubicBezTo>
                  <a:cubicBezTo>
                    <a:pt x="f8" y="f58"/>
                    <a:pt x="f44" y="f57"/>
                    <a:pt x="f44"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48" name="Freeform 47"/>
            <p:cNvSpPr/>
            <p:nvPr/>
          </p:nvSpPr>
          <p:spPr>
            <a:xfrm>
              <a:off x="1878835" y="4610157"/>
              <a:ext cx="35999" cy="67683"/>
            </a:xfrm>
            <a:custGeom>
              <a:avLst/>
              <a:gdLst>
                <a:gd name="f0" fmla="val w"/>
                <a:gd name="f1" fmla="val h"/>
                <a:gd name="f2" fmla="val 0"/>
                <a:gd name="f3" fmla="val 101"/>
                <a:gd name="f4" fmla="val 189"/>
                <a:gd name="f5" fmla="val 4"/>
                <a:gd name="f6" fmla="val 28"/>
                <a:gd name="f7" fmla="val 32"/>
                <a:gd name="f8" fmla="val 36"/>
                <a:gd name="f9" fmla="val 19"/>
                <a:gd name="f10" fmla="val 42"/>
                <a:gd name="f11" fmla="val 10"/>
                <a:gd name="f12" fmla="val 48"/>
                <a:gd name="f13" fmla="val 6"/>
                <a:gd name="f14" fmla="val 54"/>
                <a:gd name="f15" fmla="val 2"/>
                <a:gd name="f16" fmla="val 61"/>
                <a:gd name="f17" fmla="val 68"/>
                <a:gd name="f18" fmla="val 79"/>
                <a:gd name="f19" fmla="val 90"/>
                <a:gd name="f20" fmla="val 3"/>
                <a:gd name="f21" fmla="val 39"/>
                <a:gd name="f22" fmla="val 82"/>
                <a:gd name="f23" fmla="val 35"/>
                <a:gd name="f24" fmla="val 75"/>
                <a:gd name="f25" fmla="val 67"/>
                <a:gd name="f26" fmla="val 60"/>
                <a:gd name="f27" fmla="val 34"/>
                <a:gd name="f28" fmla="val 43"/>
                <a:gd name="f29" fmla="val 37"/>
                <a:gd name="f30" fmla="val 56"/>
                <a:gd name="f31" fmla="val 33"/>
                <a:gd name="f32" fmla="val 31"/>
                <a:gd name="f33" fmla="val 92"/>
                <a:gd name="f34" fmla="*/ f0 1 101"/>
                <a:gd name="f35" fmla="*/ f1 1 189"/>
                <a:gd name="f36" fmla="val f2"/>
                <a:gd name="f37" fmla="val f3"/>
                <a:gd name="f38" fmla="val f4"/>
                <a:gd name="f39" fmla="+- f38 0 f36"/>
                <a:gd name="f40" fmla="+- f37 0 f36"/>
                <a:gd name="f41" fmla="*/ f40 1 101"/>
                <a:gd name="f42" fmla="*/ f39 1 189"/>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101" h="189">
                  <a:moveTo>
                    <a:pt x="f2" y="f4"/>
                  </a:moveTo>
                  <a:lnTo>
                    <a:pt x="f2" y="f5"/>
                  </a:lnTo>
                  <a:lnTo>
                    <a:pt x="f6" y="f5"/>
                  </a:lnTo>
                  <a:lnTo>
                    <a:pt x="f6" y="f7"/>
                  </a:lnTo>
                  <a:cubicBezTo>
                    <a:pt x="f8" y="f9"/>
                    <a:pt x="f10" y="f11"/>
                    <a:pt x="f12" y="f13"/>
                  </a:cubicBezTo>
                  <a:cubicBezTo>
                    <a:pt x="f14" y="f15"/>
                    <a:pt x="f16" y="f2"/>
                    <a:pt x="f17" y="f2"/>
                  </a:cubicBezTo>
                  <a:cubicBezTo>
                    <a:pt x="f18" y="f2"/>
                    <a:pt x="f19" y="f20"/>
                    <a:pt x="f3" y="f11"/>
                  </a:cubicBezTo>
                  <a:lnTo>
                    <a:pt x="f19" y="f21"/>
                  </a:lnTo>
                  <a:cubicBezTo>
                    <a:pt x="f22" y="f23"/>
                    <a:pt x="f24" y="f7"/>
                    <a:pt x="f25" y="f7"/>
                  </a:cubicBezTo>
                  <a:cubicBezTo>
                    <a:pt x="f26" y="f7"/>
                    <a:pt x="f14" y="f27"/>
                    <a:pt x="f12" y="f21"/>
                  </a:cubicBezTo>
                  <a:cubicBezTo>
                    <a:pt x="f28" y="f28"/>
                    <a:pt x="f21" y="f12"/>
                    <a:pt x="f29" y="f30"/>
                  </a:cubicBezTo>
                  <a:cubicBezTo>
                    <a:pt x="f31" y="f25"/>
                    <a:pt x="f32" y="f18"/>
                    <a:pt x="f32" y="f33"/>
                  </a:cubicBezTo>
                  <a:lnTo>
                    <a:pt x="f32"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49" name="Freeform 48"/>
            <p:cNvSpPr/>
            <p:nvPr/>
          </p:nvSpPr>
          <p:spPr>
            <a:xfrm>
              <a:off x="1917359" y="4586401"/>
              <a:ext cx="57598" cy="93241"/>
            </a:xfrm>
            <a:custGeom>
              <a:avLst/>
              <a:gdLst>
                <a:gd name="f0" fmla="val w"/>
                <a:gd name="f1" fmla="val h"/>
                <a:gd name="f2" fmla="val 0"/>
                <a:gd name="f3" fmla="val 161"/>
                <a:gd name="f4" fmla="val 260"/>
                <a:gd name="f5" fmla="val 132"/>
                <a:gd name="f6" fmla="val 256"/>
                <a:gd name="f7" fmla="val 232"/>
                <a:gd name="f8" fmla="val 120"/>
                <a:gd name="f9" fmla="val 251"/>
                <a:gd name="f10" fmla="val 103"/>
                <a:gd name="f11" fmla="val 80"/>
                <a:gd name="f12" fmla="val 65"/>
                <a:gd name="f13" fmla="val 51"/>
                <a:gd name="f14" fmla="val 39"/>
                <a:gd name="f15" fmla="val 248"/>
                <a:gd name="f16" fmla="val 27"/>
                <a:gd name="f17" fmla="val 239"/>
                <a:gd name="f18" fmla="val 17"/>
                <a:gd name="f19" fmla="val 228"/>
                <a:gd name="f20" fmla="val 10"/>
                <a:gd name="f21" fmla="val 214"/>
                <a:gd name="f22" fmla="val 3"/>
                <a:gd name="f23" fmla="val 199"/>
                <a:gd name="f24" fmla="val 182"/>
                <a:gd name="f25" fmla="val 163"/>
                <a:gd name="f26" fmla="val 145"/>
                <a:gd name="f27" fmla="val 128"/>
                <a:gd name="f28" fmla="val 9"/>
                <a:gd name="f29" fmla="val 113"/>
                <a:gd name="f30" fmla="val 15"/>
                <a:gd name="f31" fmla="val 98"/>
                <a:gd name="f32" fmla="val 25"/>
                <a:gd name="f33" fmla="val 86"/>
                <a:gd name="f34" fmla="val 37"/>
                <a:gd name="f35" fmla="val 78"/>
                <a:gd name="f36" fmla="val 49"/>
                <a:gd name="f37" fmla="val 70"/>
                <a:gd name="f38" fmla="val 63"/>
                <a:gd name="f39" fmla="val 66"/>
                <a:gd name="f40" fmla="val 90"/>
                <a:gd name="f41" fmla="val 100"/>
                <a:gd name="f42" fmla="val 69"/>
                <a:gd name="f43" fmla="val 108"/>
                <a:gd name="f44" fmla="val 73"/>
                <a:gd name="f45" fmla="val 117"/>
                <a:gd name="f46" fmla="val 124"/>
                <a:gd name="f47" fmla="val 84"/>
                <a:gd name="f48" fmla="val 130"/>
                <a:gd name="f49" fmla="val 92"/>
                <a:gd name="f50" fmla="val 32"/>
                <a:gd name="f51" fmla="val 187"/>
                <a:gd name="f52" fmla="val 205"/>
                <a:gd name="f53" fmla="val 47"/>
                <a:gd name="f54" fmla="val 216"/>
                <a:gd name="f55" fmla="val 57"/>
                <a:gd name="f56" fmla="val 234"/>
                <a:gd name="f57" fmla="val 83"/>
                <a:gd name="f58" fmla="val 96"/>
                <a:gd name="f59" fmla="val 118"/>
                <a:gd name="f60" fmla="val 217"/>
                <a:gd name="f61" fmla="val 127"/>
                <a:gd name="f62" fmla="val 206"/>
                <a:gd name="f63" fmla="val 189"/>
                <a:gd name="f64" fmla="val 166"/>
                <a:gd name="f65" fmla="val 140"/>
                <a:gd name="f66" fmla="val 122"/>
                <a:gd name="f67" fmla="val 110"/>
                <a:gd name="f68" fmla="val 81"/>
                <a:gd name="f69" fmla="val 67"/>
                <a:gd name="f70" fmla="val 56"/>
                <a:gd name="f71" fmla="val 46"/>
                <a:gd name="f72" fmla="val 109"/>
                <a:gd name="f73" fmla="val 121"/>
                <a:gd name="f74" fmla="val 139"/>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5" y="f7"/>
                  </a:lnTo>
                  <a:cubicBezTo>
                    <a:pt x="f8" y="f9"/>
                    <a:pt x="f10" y="f4"/>
                    <a:pt x="f11" y="f4"/>
                  </a:cubicBezTo>
                  <a:cubicBezTo>
                    <a:pt x="f12" y="f4"/>
                    <a:pt x="f13" y="f6"/>
                    <a:pt x="f14" y="f15"/>
                  </a:cubicBezTo>
                  <a:cubicBezTo>
                    <a:pt x="f16" y="f17"/>
                    <a:pt x="f18" y="f19"/>
                    <a:pt x="f20" y="f21"/>
                  </a:cubicBezTo>
                  <a:cubicBezTo>
                    <a:pt x="f22" y="f23"/>
                    <a:pt x="f2" y="f24"/>
                    <a:pt x="f2" y="f25"/>
                  </a:cubicBezTo>
                  <a:cubicBezTo>
                    <a:pt x="f2" y="f26"/>
                    <a:pt x="f22" y="f27"/>
                    <a:pt x="f28" y="f29"/>
                  </a:cubicBezTo>
                  <a:cubicBezTo>
                    <a:pt x="f30" y="f31"/>
                    <a:pt x="f32" y="f33"/>
                    <a:pt x="f34" y="f35"/>
                  </a:cubicBezTo>
                  <a:cubicBezTo>
                    <a:pt x="f36" y="f37"/>
                    <a:pt x="f38" y="f39"/>
                    <a:pt x="f35" y="f39"/>
                  </a:cubicBezTo>
                  <a:cubicBezTo>
                    <a:pt x="f40" y="f39"/>
                    <a:pt x="f41" y="f42"/>
                    <a:pt x="f43" y="f44"/>
                  </a:cubicBezTo>
                  <a:cubicBezTo>
                    <a:pt x="f45" y="f35"/>
                    <a:pt x="f46" y="f47"/>
                    <a:pt x="f48" y="f49"/>
                  </a:cubicBezTo>
                  <a:lnTo>
                    <a:pt x="f48" y="f2"/>
                  </a:lnTo>
                  <a:lnTo>
                    <a:pt x="f3" y="f2"/>
                  </a:lnTo>
                  <a:lnTo>
                    <a:pt x="f3" y="f6"/>
                  </a:lnTo>
                  <a:close/>
                  <a:moveTo>
                    <a:pt x="f50" y="f25"/>
                  </a:moveTo>
                  <a:cubicBezTo>
                    <a:pt x="f50" y="f51"/>
                    <a:pt x="f34" y="f52"/>
                    <a:pt x="f53" y="f54"/>
                  </a:cubicBezTo>
                  <a:cubicBezTo>
                    <a:pt x="f55" y="f19"/>
                    <a:pt x="f42" y="f56"/>
                    <a:pt x="f57" y="f56"/>
                  </a:cubicBezTo>
                  <a:cubicBezTo>
                    <a:pt x="f58" y="f56"/>
                    <a:pt x="f43" y="f19"/>
                    <a:pt x="f59" y="f60"/>
                  </a:cubicBezTo>
                  <a:cubicBezTo>
                    <a:pt x="f61" y="f62"/>
                    <a:pt x="f5" y="f63"/>
                    <a:pt x="f5" y="f64"/>
                  </a:cubicBezTo>
                  <a:cubicBezTo>
                    <a:pt x="f5" y="f65"/>
                    <a:pt x="f61" y="f66"/>
                    <a:pt x="f59" y="f67"/>
                  </a:cubicBezTo>
                  <a:cubicBezTo>
                    <a:pt x="f43" y="f31"/>
                    <a:pt x="f58" y="f49"/>
                    <a:pt x="f68" y="f49"/>
                  </a:cubicBezTo>
                  <a:cubicBezTo>
                    <a:pt x="f69" y="f49"/>
                    <a:pt x="f70" y="f31"/>
                    <a:pt x="f71" y="f72"/>
                  </a:cubicBezTo>
                  <a:cubicBezTo>
                    <a:pt x="f34" y="f73"/>
                    <a:pt x="f50" y="f74"/>
                    <a:pt x="f50" y="f2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50" name="Freeform 49"/>
            <p:cNvSpPr/>
            <p:nvPr/>
          </p:nvSpPr>
          <p:spPr>
            <a:xfrm>
              <a:off x="1992239" y="4613760"/>
              <a:ext cx="60478" cy="38157"/>
            </a:xfrm>
            <a:custGeom>
              <a:avLst/>
              <a:gdLst>
                <a:gd name="f0" fmla="val w"/>
                <a:gd name="f1" fmla="val h"/>
                <a:gd name="f2" fmla="val 0"/>
                <a:gd name="f3" fmla="val 169"/>
                <a:gd name="f4" fmla="val 107"/>
                <a:gd name="f5" fmla="val 29"/>
                <a:gd name="f6" fmla="val 113"/>
                <a:gd name="f7" fmla="val 56"/>
                <a:gd name="f8" fmla="val 20"/>
                <a:gd name="f9" fmla="val 10"/>
                <a:gd name="f10" fmla="val 97"/>
                <a:gd name="f11" fmla="val 88"/>
                <a:gd name="f12" fmla="val 78"/>
                <a:gd name="f13" fmla="*/ f0 1 169"/>
                <a:gd name="f14" fmla="*/ f1 1 107"/>
                <a:gd name="f15" fmla="val f2"/>
                <a:gd name="f16" fmla="val f3"/>
                <a:gd name="f17" fmla="val f4"/>
                <a:gd name="f18" fmla="+- f17 0 f15"/>
                <a:gd name="f19" fmla="+- f16 0 f15"/>
                <a:gd name="f20" fmla="*/ f19 1 169"/>
                <a:gd name="f21" fmla="*/ f18 1 107"/>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69" h="107">
                  <a:moveTo>
                    <a:pt x="f3" y="f5"/>
                  </a:moveTo>
                  <a:cubicBezTo>
                    <a:pt x="f6" y="f5"/>
                    <a:pt x="f7" y="f5"/>
                    <a:pt x="f2" y="f5"/>
                  </a:cubicBezTo>
                  <a:cubicBezTo>
                    <a:pt x="f2" y="f8"/>
                    <a:pt x="f2" y="f9"/>
                    <a:pt x="f2" y="f2"/>
                  </a:cubicBezTo>
                  <a:cubicBezTo>
                    <a:pt x="f7" y="f2"/>
                    <a:pt x="f6" y="f2"/>
                    <a:pt x="f3" y="f2"/>
                  </a:cubicBezTo>
                  <a:cubicBezTo>
                    <a:pt x="f3" y="f9"/>
                    <a:pt x="f3" y="f8"/>
                    <a:pt x="f3" y="f5"/>
                  </a:cubicBezTo>
                  <a:close/>
                  <a:moveTo>
                    <a:pt x="f3" y="f4"/>
                  </a:moveTo>
                  <a:cubicBezTo>
                    <a:pt x="f6" y="f4"/>
                    <a:pt x="f7" y="f4"/>
                    <a:pt x="f2" y="f4"/>
                  </a:cubicBezTo>
                  <a:cubicBezTo>
                    <a:pt x="f2" y="f10"/>
                    <a:pt x="f2" y="f11"/>
                    <a:pt x="f2" y="f12"/>
                  </a:cubicBezTo>
                  <a:cubicBezTo>
                    <a:pt x="f7" y="f12"/>
                    <a:pt x="f6" y="f12"/>
                    <a:pt x="f3" y="f12"/>
                  </a:cubicBezTo>
                  <a:cubicBezTo>
                    <a:pt x="f3" y="f11"/>
                    <a:pt x="f3" y="f10"/>
                    <a:pt x="f3"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51" name="Freeform 50"/>
            <p:cNvSpPr/>
            <p:nvPr/>
          </p:nvSpPr>
          <p:spPr>
            <a:xfrm>
              <a:off x="2066041" y="4586401"/>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52" name="Freeform 51"/>
            <p:cNvSpPr/>
            <p:nvPr/>
          </p:nvSpPr>
          <p:spPr>
            <a:xfrm>
              <a:off x="2120402" y="4586036"/>
              <a:ext cx="33476" cy="92162"/>
            </a:xfrm>
            <a:custGeom>
              <a:avLst/>
              <a:gdLst>
                <a:gd name="f0" fmla="val w"/>
                <a:gd name="f1" fmla="val h"/>
                <a:gd name="f2" fmla="val 0"/>
                <a:gd name="f3" fmla="val 94"/>
                <a:gd name="f4" fmla="val 257"/>
                <a:gd name="f5" fmla="val 63"/>
                <a:gd name="f6" fmla="val 57"/>
                <a:gd name="f7" fmla="val 55"/>
                <a:gd name="f8" fmla="val 64"/>
                <a:gd name="f9" fmla="val 45"/>
                <a:gd name="f10" fmla="val 71"/>
                <a:gd name="f11" fmla="val 33"/>
                <a:gd name="f12" fmla="val 78"/>
                <a:gd name="f13" fmla="val 21"/>
                <a:gd name="f14" fmla="val 85"/>
                <a:gd name="f15" fmla="val 10"/>
                <a:gd name="f16" fmla="val 91"/>
                <a:gd name="f17" fmla="val 95"/>
                <a:gd name="f18" fmla="val 18"/>
                <a:gd name="f19" fmla="val 56"/>
                <a:gd name="f20" fmla="val 46"/>
                <a:gd name="f21" fmla="val 34"/>
                <a:gd name="f22" fmla="val 59"/>
                <a:gd name="f23" fmla="val 22"/>
                <a:gd name="f24" fmla="val 69"/>
                <a:gd name="f25" fmla="val 11"/>
                <a:gd name="f26" fmla="val 74"/>
                <a:gd name="f27" fmla="*/ f0 1 94"/>
                <a:gd name="f28" fmla="*/ f1 1 257"/>
                <a:gd name="f29" fmla="val f2"/>
                <a:gd name="f30" fmla="val f3"/>
                <a:gd name="f31" fmla="val f4"/>
                <a:gd name="f32" fmla="+- f31 0 f29"/>
                <a:gd name="f33" fmla="+- f30 0 f29"/>
                <a:gd name="f34" fmla="*/ f33 1 94"/>
                <a:gd name="f35" fmla="*/ f32 1 257"/>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94" h="257">
                  <a:moveTo>
                    <a:pt x="f3" y="f4"/>
                  </a:moveTo>
                  <a:lnTo>
                    <a:pt x="f5" y="f4"/>
                  </a:lnTo>
                  <a:lnTo>
                    <a:pt x="f5" y="f6"/>
                  </a:lnTo>
                  <a:cubicBezTo>
                    <a:pt x="f7" y="f8"/>
                    <a:pt x="f9" y="f10"/>
                    <a:pt x="f11" y="f12"/>
                  </a:cubicBezTo>
                  <a:cubicBezTo>
                    <a:pt x="f13" y="f14"/>
                    <a:pt x="f15" y="f16"/>
                    <a:pt x="f2" y="f17"/>
                  </a:cubicBezTo>
                  <a:lnTo>
                    <a:pt x="f2" y="f8"/>
                  </a:lnTo>
                  <a:cubicBezTo>
                    <a:pt x="f18" y="f19"/>
                    <a:pt x="f11" y="f20"/>
                    <a:pt x="f20" y="f21"/>
                  </a:cubicBezTo>
                  <a:cubicBezTo>
                    <a:pt x="f22" y="f23"/>
                    <a:pt x="f24" y="f25"/>
                    <a:pt x="f26" y="f2"/>
                  </a:cubicBezTo>
                  <a:lnTo>
                    <a:pt x="f3" y="f2"/>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53" name="Freeform 52"/>
            <p:cNvSpPr/>
            <p:nvPr/>
          </p:nvSpPr>
          <p:spPr>
            <a:xfrm>
              <a:off x="2180158" y="4586401"/>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54" name="Freeform 53"/>
            <p:cNvSpPr/>
            <p:nvPr/>
          </p:nvSpPr>
          <p:spPr>
            <a:xfrm>
              <a:off x="2255760" y="4585679"/>
              <a:ext cx="60121" cy="93597"/>
            </a:xfrm>
            <a:custGeom>
              <a:avLst/>
              <a:gdLst>
                <a:gd name="f0" fmla="val w"/>
                <a:gd name="f1" fmla="val h"/>
                <a:gd name="f2" fmla="val 0"/>
                <a:gd name="f3" fmla="val 168"/>
                <a:gd name="f4" fmla="val 261"/>
                <a:gd name="f5" fmla="val 189"/>
                <a:gd name="f6" fmla="val 31"/>
                <a:gd name="f7" fmla="val 185"/>
                <a:gd name="f8" fmla="val 35"/>
                <a:gd name="f9" fmla="val 203"/>
                <a:gd name="f10" fmla="val 41"/>
                <a:gd name="f11" fmla="val 216"/>
                <a:gd name="f12" fmla="val 50"/>
                <a:gd name="f13" fmla="val 223"/>
                <a:gd name="f14" fmla="val 59"/>
                <a:gd name="f15" fmla="val 231"/>
                <a:gd name="f16" fmla="val 69"/>
                <a:gd name="f17" fmla="val 235"/>
                <a:gd name="f18" fmla="val 82"/>
                <a:gd name="f19" fmla="val 96"/>
                <a:gd name="f20" fmla="val 109"/>
                <a:gd name="f21" fmla="val 230"/>
                <a:gd name="f22" fmla="val 119"/>
                <a:gd name="f23" fmla="val 220"/>
                <a:gd name="f24" fmla="val 129"/>
                <a:gd name="f25" fmla="val 210"/>
                <a:gd name="f26" fmla="val 134"/>
                <a:gd name="f27" fmla="val 197"/>
                <a:gd name="f28" fmla="val 182"/>
                <a:gd name="f29" fmla="val 167"/>
                <a:gd name="f30" fmla="val 130"/>
                <a:gd name="f31" fmla="val 155"/>
                <a:gd name="f32" fmla="val 120"/>
                <a:gd name="f33" fmla="val 146"/>
                <a:gd name="f34" fmla="val 111"/>
                <a:gd name="f35" fmla="val 137"/>
                <a:gd name="f36" fmla="val 99"/>
                <a:gd name="f37" fmla="val 132"/>
                <a:gd name="f38" fmla="val 84"/>
                <a:gd name="f39" fmla="val 78"/>
                <a:gd name="f40" fmla="val 71"/>
                <a:gd name="f41" fmla="val 133"/>
                <a:gd name="f42" fmla="val 62"/>
                <a:gd name="f43" fmla="val 135"/>
                <a:gd name="f44" fmla="val 65"/>
                <a:gd name="f45" fmla="val 108"/>
                <a:gd name="f46" fmla="val 68"/>
                <a:gd name="f47" fmla="val 105"/>
                <a:gd name="f48" fmla="val 107"/>
                <a:gd name="f49" fmla="val 98"/>
                <a:gd name="f50" fmla="val 117"/>
                <a:gd name="f51" fmla="val 91"/>
                <a:gd name="f52" fmla="val 123"/>
                <a:gd name="f53" fmla="val 80"/>
                <a:gd name="f54" fmla="val 66"/>
                <a:gd name="f55" fmla="val 54"/>
                <a:gd name="f56" fmla="val 45"/>
                <a:gd name="f57" fmla="val 37"/>
                <a:gd name="f58" fmla="val 103"/>
                <a:gd name="f59" fmla="val 30"/>
                <a:gd name="f60" fmla="val 93"/>
                <a:gd name="f61" fmla="val 26"/>
                <a:gd name="f62" fmla="val 81"/>
                <a:gd name="f63" fmla="val 58"/>
                <a:gd name="f64" fmla="val 42"/>
                <a:gd name="f65" fmla="val 56"/>
                <a:gd name="f66" fmla="val 72"/>
                <a:gd name="f67" fmla="val 3"/>
                <a:gd name="f68" fmla="val 7"/>
                <a:gd name="f69" fmla="val 16"/>
                <a:gd name="f70" fmla="val 29"/>
                <a:gd name="f71" fmla="val 17"/>
                <a:gd name="f72" fmla="val 43"/>
                <a:gd name="f73" fmla="val 6"/>
                <a:gd name="f74" fmla="val 60"/>
                <a:gd name="f75" fmla="val 94"/>
                <a:gd name="f76" fmla="val 9"/>
                <a:gd name="f77" fmla="val 15"/>
                <a:gd name="f78" fmla="val 139"/>
                <a:gd name="f79" fmla="val 23"/>
                <a:gd name="f80" fmla="val 33"/>
                <a:gd name="f81" fmla="val 152"/>
                <a:gd name="f82" fmla="val 44"/>
                <a:gd name="f83" fmla="val 55"/>
                <a:gd name="f84" fmla="val 77"/>
                <a:gd name="f85" fmla="val 87"/>
                <a:gd name="f86" fmla="val 140"/>
                <a:gd name="f87" fmla="val 131"/>
                <a:gd name="f88" fmla="val 113"/>
                <a:gd name="f89" fmla="val 118"/>
                <a:gd name="f90" fmla="val 121"/>
                <a:gd name="f91" fmla="val 147"/>
                <a:gd name="f92" fmla="val 163"/>
                <a:gd name="f93" fmla="val 151"/>
                <a:gd name="f94" fmla="val 164"/>
                <a:gd name="f95" fmla="val 181"/>
                <a:gd name="f96" fmla="val 159"/>
                <a:gd name="f97" fmla="val 222"/>
                <a:gd name="f98" fmla="val 143"/>
                <a:gd name="f99" fmla="val 238"/>
                <a:gd name="f100" fmla="val 127"/>
                <a:gd name="f101" fmla="val 253"/>
                <a:gd name="f102" fmla="val 106"/>
                <a:gd name="f103" fmla="val 40"/>
                <a:gd name="f104" fmla="val 255"/>
                <a:gd name="f105" fmla="val 25"/>
                <a:gd name="f106" fmla="val 241"/>
                <a:gd name="f107" fmla="val 11"/>
                <a:gd name="f108" fmla="val 228"/>
                <a:gd name="f109" fmla="val 2"/>
                <a:gd name="f110" fmla="*/ f0 1 168"/>
                <a:gd name="f111" fmla="*/ f1 1 261"/>
                <a:gd name="f112" fmla="val f2"/>
                <a:gd name="f113" fmla="val f3"/>
                <a:gd name="f114" fmla="val f4"/>
                <a:gd name="f115" fmla="+- f114 0 f112"/>
                <a:gd name="f116" fmla="+- f113 0 f112"/>
                <a:gd name="f117" fmla="*/ f116 1 168"/>
                <a:gd name="f118" fmla="*/ f115 1 261"/>
                <a:gd name="f119" fmla="*/ f112 1 f117"/>
                <a:gd name="f120" fmla="*/ f113 1 f117"/>
                <a:gd name="f121" fmla="*/ f112 1 f118"/>
                <a:gd name="f122" fmla="*/ f114 1 f118"/>
                <a:gd name="f123" fmla="*/ f119 f110 1"/>
                <a:gd name="f124" fmla="*/ f120 f110 1"/>
                <a:gd name="f125" fmla="*/ f122 f111 1"/>
                <a:gd name="f126" fmla="*/ f121 f111 1"/>
              </a:gdLst>
              <a:ahLst/>
              <a:cxnLst>
                <a:cxn ang="3cd4">
                  <a:pos x="hc" y="t"/>
                </a:cxn>
                <a:cxn ang="0">
                  <a:pos x="r" y="vc"/>
                </a:cxn>
                <a:cxn ang="cd4">
                  <a:pos x="hc" y="b"/>
                </a:cxn>
                <a:cxn ang="cd2">
                  <a:pos x="l" y="vc"/>
                </a:cxn>
              </a:cxnLst>
              <a:rect l="f123" t="f126" r="f124" b="f125"/>
              <a:pathLst>
                <a:path w="168" h="261">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30" y="f31"/>
                    <a:pt x="f32" y="f33"/>
                  </a:cubicBezTo>
                  <a:cubicBezTo>
                    <a:pt x="f34" y="f35"/>
                    <a:pt x="f36" y="f37"/>
                    <a:pt x="f38" y="f37"/>
                  </a:cubicBezTo>
                  <a:cubicBezTo>
                    <a:pt x="f39" y="f37"/>
                    <a:pt x="f40" y="f41"/>
                    <a:pt x="f42" y="f43"/>
                  </a:cubicBezTo>
                  <a:lnTo>
                    <a:pt x="f44" y="f45"/>
                  </a:lnTo>
                  <a:cubicBezTo>
                    <a:pt x="f46" y="f45"/>
                    <a:pt x="f16" y="f45"/>
                    <a:pt x="f40" y="f45"/>
                  </a:cubicBezTo>
                  <a:cubicBezTo>
                    <a:pt x="f38" y="f45"/>
                    <a:pt x="f19" y="f47"/>
                    <a:pt x="f48" y="f49"/>
                  </a:cubicBezTo>
                  <a:cubicBezTo>
                    <a:pt x="f50" y="f51"/>
                    <a:pt x="f52" y="f53"/>
                    <a:pt x="f52" y="f54"/>
                  </a:cubicBezTo>
                  <a:cubicBezTo>
                    <a:pt x="f52" y="f55"/>
                    <a:pt x="f22" y="f56"/>
                    <a:pt x="f34" y="f57"/>
                  </a:cubicBezTo>
                  <a:cubicBezTo>
                    <a:pt x="f58" y="f59"/>
                    <a:pt x="f60" y="f61"/>
                    <a:pt x="f62" y="f61"/>
                  </a:cubicBezTo>
                  <a:cubicBezTo>
                    <a:pt x="f16" y="f61"/>
                    <a:pt x="f63" y="f59"/>
                    <a:pt x="f12" y="f57"/>
                  </a:cubicBezTo>
                  <a:cubicBezTo>
                    <a:pt x="f64" y="f56"/>
                    <a:pt x="f57" y="f65"/>
                    <a:pt x="f8" y="f66"/>
                  </a:cubicBezTo>
                  <a:lnTo>
                    <a:pt x="f67" y="f54"/>
                  </a:lnTo>
                  <a:cubicBezTo>
                    <a:pt x="f68" y="f56"/>
                    <a:pt x="f69" y="f70"/>
                    <a:pt x="f70" y="f71"/>
                  </a:cubicBezTo>
                  <a:cubicBezTo>
                    <a:pt x="f72" y="f73"/>
                    <a:pt x="f74" y="f2"/>
                    <a:pt x="f53" y="f2"/>
                  </a:cubicBezTo>
                  <a:cubicBezTo>
                    <a:pt x="f75" y="f2"/>
                    <a:pt x="f48" y="f67"/>
                    <a:pt x="f22" y="f76"/>
                  </a:cubicBezTo>
                  <a:cubicBezTo>
                    <a:pt x="f30" y="f77"/>
                    <a:pt x="f78" y="f79"/>
                    <a:pt x="f33" y="f80"/>
                  </a:cubicBezTo>
                  <a:cubicBezTo>
                    <a:pt x="f81" y="f82"/>
                    <a:pt x="f31" y="f83"/>
                    <a:pt x="f31" y="f54"/>
                  </a:cubicBezTo>
                  <a:cubicBezTo>
                    <a:pt x="f31" y="f84"/>
                    <a:pt x="f81" y="f85"/>
                    <a:pt x="f33" y="f19"/>
                  </a:cubicBezTo>
                  <a:cubicBezTo>
                    <a:pt x="f86" y="f47"/>
                    <a:pt x="f87" y="f88"/>
                    <a:pt x="f32" y="f89"/>
                  </a:cubicBezTo>
                  <a:cubicBezTo>
                    <a:pt x="f43" y="f90"/>
                    <a:pt x="f91" y="f24"/>
                    <a:pt x="f31" y="f86"/>
                  </a:cubicBezTo>
                  <a:cubicBezTo>
                    <a:pt x="f92" y="f93"/>
                    <a:pt x="f3" y="f94"/>
                    <a:pt x="f3" y="f95"/>
                  </a:cubicBezTo>
                  <a:cubicBezTo>
                    <a:pt x="f3" y="f9"/>
                    <a:pt x="f96" y="f97"/>
                    <a:pt x="f98" y="f99"/>
                  </a:cubicBezTo>
                  <a:cubicBezTo>
                    <a:pt x="f100" y="f101"/>
                    <a:pt x="f102" y="f4"/>
                    <a:pt x="f62" y="f4"/>
                  </a:cubicBezTo>
                  <a:cubicBezTo>
                    <a:pt x="f14" y="f4"/>
                    <a:pt x="f103" y="f104"/>
                    <a:pt x="f105" y="f106"/>
                  </a:cubicBezTo>
                  <a:cubicBezTo>
                    <a:pt x="f107" y="f108"/>
                    <a:pt x="f109" y="f25"/>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55" name="Freeform 54"/>
            <p:cNvSpPr/>
            <p:nvPr/>
          </p:nvSpPr>
          <p:spPr>
            <a:xfrm>
              <a:off x="2360523" y="4586401"/>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56" name="Freeform 55"/>
            <p:cNvSpPr/>
            <p:nvPr/>
          </p:nvSpPr>
          <p:spPr>
            <a:xfrm>
              <a:off x="2436117" y="4585679"/>
              <a:ext cx="60478" cy="93597"/>
            </a:xfrm>
            <a:custGeom>
              <a:avLst/>
              <a:gdLst>
                <a:gd name="f0" fmla="val w"/>
                <a:gd name="f1" fmla="val h"/>
                <a:gd name="f2" fmla="val 0"/>
                <a:gd name="f3" fmla="val 169"/>
                <a:gd name="f4" fmla="val 261"/>
                <a:gd name="f5" fmla="val 49"/>
                <a:gd name="f6" fmla="val 118"/>
                <a:gd name="f7" fmla="val 36"/>
                <a:gd name="f8" fmla="val 114"/>
                <a:gd name="f9" fmla="val 26"/>
                <a:gd name="f10" fmla="val 107"/>
                <a:gd name="f11" fmla="val 20"/>
                <a:gd name="f12" fmla="val 98"/>
                <a:gd name="f13" fmla="val 13"/>
                <a:gd name="f14" fmla="val 89"/>
                <a:gd name="f15" fmla="val 10"/>
                <a:gd name="f16" fmla="val 78"/>
                <a:gd name="f17" fmla="val 66"/>
                <a:gd name="f18" fmla="val 47"/>
                <a:gd name="f19" fmla="val 17"/>
                <a:gd name="f20" fmla="val 32"/>
                <a:gd name="f21" fmla="val 30"/>
                <a:gd name="f22" fmla="val 19"/>
                <a:gd name="f23" fmla="val 44"/>
                <a:gd name="f24" fmla="val 6"/>
                <a:gd name="f25" fmla="val 62"/>
                <a:gd name="f26" fmla="val 84"/>
                <a:gd name="f27" fmla="val 106"/>
                <a:gd name="f28" fmla="val 124"/>
                <a:gd name="f29" fmla="val 138"/>
                <a:gd name="f30" fmla="val 151"/>
                <a:gd name="f31" fmla="val 158"/>
                <a:gd name="f32" fmla="val 48"/>
                <a:gd name="f33" fmla="val 67"/>
                <a:gd name="f34" fmla="val 79"/>
                <a:gd name="f35" fmla="val 155"/>
                <a:gd name="f36" fmla="val 149"/>
                <a:gd name="f37" fmla="val 143"/>
                <a:gd name="f38" fmla="val 133"/>
                <a:gd name="f39" fmla="val 120"/>
                <a:gd name="f40" fmla="val 136"/>
                <a:gd name="f41" fmla="val 123"/>
                <a:gd name="f42" fmla="val 148"/>
                <a:gd name="f43" fmla="val 132"/>
                <a:gd name="f44" fmla="val 156"/>
                <a:gd name="f45" fmla="val 165"/>
                <a:gd name="f46" fmla="val 154"/>
                <a:gd name="f47" fmla="val 168"/>
                <a:gd name="f48" fmla="val 184"/>
                <a:gd name="f49" fmla="val 206"/>
                <a:gd name="f50" fmla="val 161"/>
                <a:gd name="f51" fmla="val 224"/>
                <a:gd name="f52" fmla="val 145"/>
                <a:gd name="f53" fmla="val 239"/>
                <a:gd name="f54" fmla="val 130"/>
                <a:gd name="f55" fmla="val 254"/>
                <a:gd name="f56" fmla="val 110"/>
                <a:gd name="f57" fmla="val 59"/>
                <a:gd name="f58" fmla="val 39"/>
                <a:gd name="f59" fmla="val 23"/>
                <a:gd name="f60" fmla="val 8"/>
                <a:gd name="f61" fmla="val 205"/>
                <a:gd name="f62" fmla="val 183"/>
                <a:gd name="f63" fmla="val 166"/>
                <a:gd name="f64" fmla="val 4"/>
                <a:gd name="f65" fmla="val 152"/>
                <a:gd name="f66" fmla="val 141"/>
                <a:gd name="f67" fmla="val 21"/>
                <a:gd name="f68" fmla="val 33"/>
                <a:gd name="f69" fmla="val 122"/>
                <a:gd name="f70" fmla="val 42"/>
                <a:gd name="f71" fmla="val 65"/>
                <a:gd name="f72" fmla="val 77"/>
                <a:gd name="f73" fmla="val 46"/>
                <a:gd name="f74" fmla="val 87"/>
                <a:gd name="f75" fmla="val 54"/>
                <a:gd name="f76" fmla="val 95"/>
                <a:gd name="f77" fmla="val 102"/>
                <a:gd name="f78" fmla="val 72"/>
                <a:gd name="f79" fmla="val 85"/>
                <a:gd name="f80" fmla="val 97"/>
                <a:gd name="f81" fmla="val 126"/>
                <a:gd name="f82" fmla="val 55"/>
                <a:gd name="f83" fmla="val 45"/>
                <a:gd name="f84" fmla="val 38"/>
                <a:gd name="f85" fmla="val 96"/>
                <a:gd name="f86" fmla="val 37"/>
                <a:gd name="f87" fmla="val 192"/>
                <a:gd name="f88" fmla="val 34"/>
                <a:gd name="f89" fmla="val 201"/>
                <a:gd name="f90" fmla="val 209"/>
                <a:gd name="f91" fmla="val 43"/>
                <a:gd name="f92" fmla="val 217"/>
                <a:gd name="f93" fmla="val 58"/>
                <a:gd name="f94" fmla="val 229"/>
                <a:gd name="f95" fmla="val 233"/>
                <a:gd name="f96" fmla="val 75"/>
                <a:gd name="f97" fmla="val 235"/>
                <a:gd name="f98" fmla="val 100"/>
                <a:gd name="f99" fmla="val 112"/>
                <a:gd name="f100" fmla="val 231"/>
                <a:gd name="f101" fmla="val 221"/>
                <a:gd name="f102" fmla="val 211"/>
                <a:gd name="f103" fmla="val 137"/>
                <a:gd name="f104" fmla="val 199"/>
                <a:gd name="f105" fmla="val 157"/>
                <a:gd name="f106" fmla="val 121"/>
                <a:gd name="f107" fmla="val 147"/>
                <a:gd name="f108" fmla="val 111"/>
                <a:gd name="f109" fmla="val 99"/>
                <a:gd name="f110" fmla="val 69"/>
                <a:gd name="f111" fmla="val 57"/>
                <a:gd name="f112" fmla="*/ f0 1 169"/>
                <a:gd name="f113" fmla="*/ f1 1 261"/>
                <a:gd name="f114" fmla="val f2"/>
                <a:gd name="f115" fmla="val f3"/>
                <a:gd name="f116" fmla="val f4"/>
                <a:gd name="f117" fmla="+- f116 0 f114"/>
                <a:gd name="f118" fmla="+- f115 0 f114"/>
                <a:gd name="f119" fmla="*/ f118 1 169"/>
                <a:gd name="f120" fmla="*/ f117 1 261"/>
                <a:gd name="f121" fmla="*/ f114 1 f119"/>
                <a:gd name="f122" fmla="*/ f115 1 f119"/>
                <a:gd name="f123" fmla="*/ f114 1 f120"/>
                <a:gd name="f124" fmla="*/ f116 1 f120"/>
                <a:gd name="f125" fmla="*/ f121 f112 1"/>
                <a:gd name="f126" fmla="*/ f122 f112 1"/>
                <a:gd name="f127" fmla="*/ f124 f113 1"/>
                <a:gd name="f128" fmla="*/ f123 f113 1"/>
              </a:gdLst>
              <a:ahLst/>
              <a:cxnLst>
                <a:cxn ang="3cd4">
                  <a:pos x="hc" y="t"/>
                </a:cxn>
                <a:cxn ang="0">
                  <a:pos x="r" y="vc"/>
                </a:cxn>
                <a:cxn ang="cd4">
                  <a:pos x="hc" y="b"/>
                </a:cxn>
                <a:cxn ang="cd2">
                  <a:pos x="l" y="vc"/>
                </a:cxn>
              </a:cxnLst>
              <a:rect l="f125" t="f128" r="f126" b="f127"/>
              <a:pathLst>
                <a:path w="169" h="261">
                  <a:moveTo>
                    <a:pt x="f5" y="f6"/>
                  </a:moveTo>
                  <a:cubicBezTo>
                    <a:pt x="f7" y="f8"/>
                    <a:pt x="f9" y="f10"/>
                    <a:pt x="f11" y="f12"/>
                  </a:cubicBezTo>
                  <a:cubicBezTo>
                    <a:pt x="f13" y="f14"/>
                    <a:pt x="f15" y="f16"/>
                    <a:pt x="f15" y="f17"/>
                  </a:cubicBezTo>
                  <a:cubicBezTo>
                    <a:pt x="f15" y="f18"/>
                    <a:pt x="f19" y="f20"/>
                    <a:pt x="f21" y="f22"/>
                  </a:cubicBezTo>
                  <a:cubicBezTo>
                    <a:pt x="f23" y="f24"/>
                    <a:pt x="f25" y="f2"/>
                    <a:pt x="f26" y="f2"/>
                  </a:cubicBezTo>
                  <a:cubicBezTo>
                    <a:pt x="f27" y="f2"/>
                    <a:pt x="f28" y="f24"/>
                    <a:pt x="f29" y="f22"/>
                  </a:cubicBezTo>
                  <a:cubicBezTo>
                    <a:pt x="f30" y="f20"/>
                    <a:pt x="f31" y="f32"/>
                    <a:pt x="f31" y="f33"/>
                  </a:cubicBezTo>
                  <a:cubicBezTo>
                    <a:pt x="f31" y="f34"/>
                    <a:pt x="f35" y="f14"/>
                    <a:pt x="f36" y="f12"/>
                  </a:cubicBezTo>
                  <a:cubicBezTo>
                    <a:pt x="f37" y="f10"/>
                    <a:pt x="f38" y="f8"/>
                    <a:pt x="f39" y="f6"/>
                  </a:cubicBezTo>
                  <a:cubicBezTo>
                    <a:pt x="f40" y="f41"/>
                    <a:pt x="f42" y="f43"/>
                    <a:pt x="f44" y="f37"/>
                  </a:cubicBezTo>
                  <a:cubicBezTo>
                    <a:pt x="f45" y="f46"/>
                    <a:pt x="f3" y="f47"/>
                    <a:pt x="f3" y="f48"/>
                  </a:cubicBezTo>
                  <a:cubicBezTo>
                    <a:pt x="f3" y="f49"/>
                    <a:pt x="f50" y="f51"/>
                    <a:pt x="f52" y="f53"/>
                  </a:cubicBezTo>
                  <a:cubicBezTo>
                    <a:pt x="f54" y="f55"/>
                    <a:pt x="f56" y="f4"/>
                    <a:pt x="f26" y="f4"/>
                  </a:cubicBezTo>
                  <a:cubicBezTo>
                    <a:pt x="f57" y="f4"/>
                    <a:pt x="f58" y="f55"/>
                    <a:pt x="f59" y="f53"/>
                  </a:cubicBezTo>
                  <a:cubicBezTo>
                    <a:pt x="f60" y="f51"/>
                    <a:pt x="f2" y="f61"/>
                    <a:pt x="f2" y="f62"/>
                  </a:cubicBezTo>
                  <a:cubicBezTo>
                    <a:pt x="f2" y="f63"/>
                    <a:pt x="f64" y="f65"/>
                    <a:pt x="f13" y="f66"/>
                  </a:cubicBezTo>
                  <a:cubicBezTo>
                    <a:pt x="f67" y="f54"/>
                    <a:pt x="f68" y="f69"/>
                    <a:pt x="f5" y="f6"/>
                  </a:cubicBezTo>
                  <a:close/>
                  <a:moveTo>
                    <a:pt x="f70" y="f71"/>
                  </a:moveTo>
                  <a:cubicBezTo>
                    <a:pt x="f70" y="f72"/>
                    <a:pt x="f73" y="f74"/>
                    <a:pt x="f75" y="f76"/>
                  </a:cubicBezTo>
                  <a:cubicBezTo>
                    <a:pt x="f25" y="f77"/>
                    <a:pt x="f78" y="f27"/>
                    <a:pt x="f79" y="f27"/>
                  </a:cubicBezTo>
                  <a:cubicBezTo>
                    <a:pt x="f80" y="f27"/>
                    <a:pt x="f10" y="f77"/>
                    <a:pt x="f8" y="f76"/>
                  </a:cubicBezTo>
                  <a:cubicBezTo>
                    <a:pt x="f69" y="f74"/>
                    <a:pt x="f81" y="f16"/>
                    <a:pt x="f81" y="f33"/>
                  </a:cubicBezTo>
                  <a:cubicBezTo>
                    <a:pt x="f81" y="f82"/>
                    <a:pt x="f69" y="f83"/>
                    <a:pt x="f8" y="f84"/>
                  </a:cubicBezTo>
                  <a:cubicBezTo>
                    <a:pt x="f27" y="f21"/>
                    <a:pt x="f85" y="f9"/>
                    <a:pt x="f26" y="f9"/>
                  </a:cubicBezTo>
                  <a:cubicBezTo>
                    <a:pt x="f78" y="f9"/>
                    <a:pt x="f25" y="f21"/>
                    <a:pt x="f75" y="f86"/>
                  </a:cubicBezTo>
                  <a:cubicBezTo>
                    <a:pt x="f73" y="f83"/>
                    <a:pt x="f70" y="f75"/>
                    <a:pt x="f70" y="f71"/>
                  </a:cubicBezTo>
                  <a:close/>
                  <a:moveTo>
                    <a:pt x="f20" y="f62"/>
                  </a:moveTo>
                  <a:cubicBezTo>
                    <a:pt x="f20" y="f87"/>
                    <a:pt x="f88" y="f89"/>
                    <a:pt x="f58" y="f90"/>
                  </a:cubicBezTo>
                  <a:cubicBezTo>
                    <a:pt x="f91" y="f92"/>
                    <a:pt x="f5" y="f51"/>
                    <a:pt x="f93" y="f94"/>
                  </a:cubicBezTo>
                  <a:cubicBezTo>
                    <a:pt x="f17" y="f95"/>
                    <a:pt x="f96" y="f97"/>
                    <a:pt x="f79" y="f97"/>
                  </a:cubicBezTo>
                  <a:cubicBezTo>
                    <a:pt x="f98" y="f97"/>
                    <a:pt x="f99" y="f100"/>
                    <a:pt x="f69" y="f101"/>
                  </a:cubicBezTo>
                  <a:cubicBezTo>
                    <a:pt x="f43" y="f102"/>
                    <a:pt x="f103" y="f104"/>
                    <a:pt x="f103" y="f48"/>
                  </a:cubicBezTo>
                  <a:cubicBezTo>
                    <a:pt x="f103" y="f3"/>
                    <a:pt x="f43" y="f105"/>
                    <a:pt x="f106" y="f107"/>
                  </a:cubicBezTo>
                  <a:cubicBezTo>
                    <a:pt x="f108" y="f103"/>
                    <a:pt x="f109" y="f43"/>
                    <a:pt x="f26" y="f43"/>
                  </a:cubicBezTo>
                  <a:cubicBezTo>
                    <a:pt x="f110" y="f43"/>
                    <a:pt x="f111" y="f103"/>
                    <a:pt x="f18" y="f107"/>
                  </a:cubicBezTo>
                  <a:cubicBezTo>
                    <a:pt x="f86" y="f44"/>
                    <a:pt x="f20" y="f47"/>
                    <a:pt x="f20" y="f6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57" name="Freeform 56"/>
            <p:cNvSpPr/>
            <p:nvPr/>
          </p:nvSpPr>
          <p:spPr>
            <a:xfrm>
              <a:off x="2507760" y="4585679"/>
              <a:ext cx="60478" cy="93597"/>
            </a:xfrm>
            <a:custGeom>
              <a:avLst/>
              <a:gdLst>
                <a:gd name="f0" fmla="val w"/>
                <a:gd name="f1" fmla="val h"/>
                <a:gd name="f2" fmla="val 0"/>
                <a:gd name="f3" fmla="val 169"/>
                <a:gd name="f4" fmla="val 261"/>
                <a:gd name="f5" fmla="val 164"/>
                <a:gd name="f6" fmla="val 64"/>
                <a:gd name="f7" fmla="val 133"/>
                <a:gd name="f8" fmla="val 66"/>
                <a:gd name="f9" fmla="val 130"/>
                <a:gd name="f10" fmla="val 54"/>
                <a:gd name="f11" fmla="val 126"/>
                <a:gd name="f12" fmla="val 45"/>
                <a:gd name="f13" fmla="val 121"/>
                <a:gd name="f14" fmla="val 39"/>
                <a:gd name="f15" fmla="val 113"/>
                <a:gd name="f16" fmla="val 30"/>
                <a:gd name="f17" fmla="val 102"/>
                <a:gd name="f18" fmla="val 26"/>
                <a:gd name="f19" fmla="val 90"/>
                <a:gd name="f20" fmla="val 80"/>
                <a:gd name="f21" fmla="val 71"/>
                <a:gd name="f22" fmla="val 29"/>
                <a:gd name="f23" fmla="val 34"/>
                <a:gd name="f24" fmla="val 41"/>
                <a:gd name="f25" fmla="val 46"/>
                <a:gd name="f26" fmla="val 52"/>
                <a:gd name="f27" fmla="val 40"/>
                <a:gd name="f28" fmla="val 31"/>
                <a:gd name="f29" fmla="val 100"/>
                <a:gd name="f30" fmla="val 125"/>
                <a:gd name="f31" fmla="val 114"/>
                <a:gd name="f32" fmla="val 48"/>
                <a:gd name="f33" fmla="val 105"/>
                <a:gd name="f34" fmla="val 59"/>
                <a:gd name="f35" fmla="val 70"/>
                <a:gd name="f36" fmla="val 94"/>
                <a:gd name="f37" fmla="val 81"/>
                <a:gd name="f38" fmla="val 91"/>
                <a:gd name="f39" fmla="val 93"/>
                <a:gd name="f40" fmla="val 132"/>
                <a:gd name="f41" fmla="val 99"/>
                <a:gd name="f42" fmla="val 147"/>
                <a:gd name="f43" fmla="val 162"/>
                <a:gd name="f44" fmla="val 150"/>
                <a:gd name="f45" fmla="val 174"/>
                <a:gd name="f46" fmla="val 190"/>
                <a:gd name="f47" fmla="val 166"/>
                <a:gd name="f48" fmla="val 205"/>
                <a:gd name="f49" fmla="val 159"/>
                <a:gd name="f50" fmla="val 219"/>
                <a:gd name="f51" fmla="val 152"/>
                <a:gd name="f52" fmla="val 232"/>
                <a:gd name="f53" fmla="val 142"/>
                <a:gd name="f54" fmla="val 243"/>
                <a:gd name="f55" fmla="val 250"/>
                <a:gd name="f56" fmla="val 118"/>
                <a:gd name="f57" fmla="val 258"/>
                <a:gd name="f58" fmla="val 104"/>
                <a:gd name="f59" fmla="val 89"/>
                <a:gd name="f60" fmla="val 63"/>
                <a:gd name="f61" fmla="val 252"/>
                <a:gd name="f62" fmla="val 25"/>
                <a:gd name="f63" fmla="val 8"/>
                <a:gd name="f64" fmla="val 213"/>
                <a:gd name="f65" fmla="val 181"/>
                <a:gd name="f66" fmla="val 137"/>
                <a:gd name="f67" fmla="val 88"/>
                <a:gd name="f68" fmla="val 9"/>
                <a:gd name="f69" fmla="val 27"/>
                <a:gd name="f70" fmla="val 43"/>
                <a:gd name="f71" fmla="val 10"/>
                <a:gd name="f72" fmla="val 65"/>
                <a:gd name="f73" fmla="val 92"/>
                <a:gd name="f74" fmla="val 112"/>
                <a:gd name="f75" fmla="val 128"/>
                <a:gd name="f76" fmla="val 6"/>
                <a:gd name="f77" fmla="val 141"/>
                <a:gd name="f78" fmla="val 17"/>
                <a:gd name="f79" fmla="val 154"/>
                <a:gd name="f80" fmla="val 28"/>
                <a:gd name="f81" fmla="val 44"/>
                <a:gd name="f82" fmla="val 36"/>
                <a:gd name="f83" fmla="val 185"/>
                <a:gd name="f84" fmla="val 38"/>
                <a:gd name="f85" fmla="val 195"/>
                <a:gd name="f86" fmla="val 215"/>
                <a:gd name="f87" fmla="val 223"/>
                <a:gd name="f88" fmla="val 62"/>
                <a:gd name="f89" fmla="val 228"/>
                <a:gd name="f90" fmla="val 233"/>
                <a:gd name="f91" fmla="val 79"/>
                <a:gd name="f92" fmla="val 235"/>
                <a:gd name="f93" fmla="val 230"/>
                <a:gd name="f94" fmla="val 123"/>
                <a:gd name="f95" fmla="val 209"/>
                <a:gd name="f96" fmla="val 194"/>
                <a:gd name="f97" fmla="val 176"/>
                <a:gd name="f98" fmla="val 158"/>
                <a:gd name="f99" fmla="val 144"/>
                <a:gd name="f100" fmla="val 134"/>
                <a:gd name="f101" fmla="val 124"/>
                <a:gd name="f102" fmla="val 101"/>
                <a:gd name="f103" fmla="val 119"/>
                <a:gd name="f104" fmla="val 87"/>
                <a:gd name="f105" fmla="val 73"/>
                <a:gd name="f106" fmla="val 61"/>
                <a:gd name="f107" fmla="val 51"/>
                <a:gd name="f108" fmla="*/ f0 1 169"/>
                <a:gd name="f109" fmla="*/ f1 1 261"/>
                <a:gd name="f110" fmla="val f2"/>
                <a:gd name="f111" fmla="val f3"/>
                <a:gd name="f112" fmla="val f4"/>
                <a:gd name="f113" fmla="+- f112 0 f110"/>
                <a:gd name="f114" fmla="+- f111 0 f110"/>
                <a:gd name="f115" fmla="*/ f114 1 169"/>
                <a:gd name="f116" fmla="*/ f113 1 261"/>
                <a:gd name="f117" fmla="*/ f110 1 f115"/>
                <a:gd name="f118" fmla="*/ f111 1 f115"/>
                <a:gd name="f119" fmla="*/ f110 1 f116"/>
                <a:gd name="f120" fmla="*/ f112 1 f116"/>
                <a:gd name="f121" fmla="*/ f117 f108 1"/>
                <a:gd name="f122" fmla="*/ f118 f108 1"/>
                <a:gd name="f123" fmla="*/ f120 f109 1"/>
                <a:gd name="f124" fmla="*/ f119 f109 1"/>
              </a:gdLst>
              <a:ahLst/>
              <a:cxnLst>
                <a:cxn ang="3cd4">
                  <a:pos x="hc" y="t"/>
                </a:cxn>
                <a:cxn ang="0">
                  <a:pos x="r" y="vc"/>
                </a:cxn>
                <a:cxn ang="cd4">
                  <a:pos x="hc" y="b"/>
                </a:cxn>
                <a:cxn ang="cd2">
                  <a:pos x="l" y="vc"/>
                </a:cxn>
              </a:cxnLst>
              <a:rect l="f121" t="f124" r="f122" b="f123"/>
              <a:pathLst>
                <a:path w="169" h="261">
                  <a:moveTo>
                    <a:pt x="f5" y="f6"/>
                  </a:moveTo>
                  <a:lnTo>
                    <a:pt x="f7" y="f8"/>
                  </a:lnTo>
                  <a:cubicBezTo>
                    <a:pt x="f9" y="f10"/>
                    <a:pt x="f11" y="f12"/>
                    <a:pt x="f13" y="f14"/>
                  </a:cubicBezTo>
                  <a:cubicBezTo>
                    <a:pt x="f15" y="f16"/>
                    <a:pt x="f17" y="f18"/>
                    <a:pt x="f19" y="f18"/>
                  </a:cubicBezTo>
                  <a:cubicBezTo>
                    <a:pt x="f20" y="f18"/>
                    <a:pt x="f21" y="f22"/>
                    <a:pt x="f6" y="f23"/>
                  </a:cubicBezTo>
                  <a:cubicBezTo>
                    <a:pt x="f10" y="f24"/>
                    <a:pt x="f25" y="f26"/>
                    <a:pt x="f27" y="f8"/>
                  </a:cubicBezTo>
                  <a:cubicBezTo>
                    <a:pt x="f23" y="f20"/>
                    <a:pt x="f28" y="f29"/>
                    <a:pt x="f28" y="f30"/>
                  </a:cubicBezTo>
                  <a:cubicBezTo>
                    <a:pt x="f14" y="f31"/>
                    <a:pt x="f32" y="f33"/>
                    <a:pt x="f34" y="f29"/>
                  </a:cubicBezTo>
                  <a:cubicBezTo>
                    <a:pt x="f35" y="f36"/>
                    <a:pt x="f37" y="f38"/>
                    <a:pt x="f39" y="f38"/>
                  </a:cubicBezTo>
                  <a:cubicBezTo>
                    <a:pt x="f31" y="f38"/>
                    <a:pt x="f40" y="f41"/>
                    <a:pt x="f42" y="f31"/>
                  </a:cubicBezTo>
                  <a:cubicBezTo>
                    <a:pt x="f43" y="f9"/>
                    <a:pt x="f3" y="f44"/>
                    <a:pt x="f3" y="f45"/>
                  </a:cubicBezTo>
                  <a:cubicBezTo>
                    <a:pt x="f3" y="f46"/>
                    <a:pt x="f47" y="f48"/>
                    <a:pt x="f49" y="f50"/>
                  </a:cubicBezTo>
                  <a:cubicBezTo>
                    <a:pt x="f51" y="f52"/>
                    <a:pt x="f53" y="f54"/>
                    <a:pt x="f9" y="f55"/>
                  </a:cubicBezTo>
                  <a:cubicBezTo>
                    <a:pt x="f56" y="f57"/>
                    <a:pt x="f58" y="f4"/>
                    <a:pt x="f59" y="f4"/>
                  </a:cubicBezTo>
                  <a:cubicBezTo>
                    <a:pt x="f60" y="f4"/>
                    <a:pt x="f24" y="f61"/>
                    <a:pt x="f62" y="f52"/>
                  </a:cubicBezTo>
                  <a:cubicBezTo>
                    <a:pt x="f63" y="f64"/>
                    <a:pt x="f2" y="f65"/>
                    <a:pt x="f2" y="f66"/>
                  </a:cubicBezTo>
                  <a:cubicBezTo>
                    <a:pt x="f2" y="f67"/>
                    <a:pt x="f68" y="f26"/>
                    <a:pt x="f69" y="f22"/>
                  </a:cubicBezTo>
                  <a:cubicBezTo>
                    <a:pt x="f70" y="f71"/>
                    <a:pt x="f72" y="f2"/>
                    <a:pt x="f73" y="f2"/>
                  </a:cubicBezTo>
                  <a:cubicBezTo>
                    <a:pt x="f74" y="f2"/>
                    <a:pt x="f75" y="f76"/>
                    <a:pt x="f77" y="f78"/>
                  </a:cubicBezTo>
                  <a:cubicBezTo>
                    <a:pt x="f79" y="f80"/>
                    <a:pt x="f43" y="f81"/>
                    <a:pt x="f5" y="f6"/>
                  </a:cubicBezTo>
                  <a:close/>
                  <a:moveTo>
                    <a:pt x="f82" y="f45"/>
                  </a:moveTo>
                  <a:cubicBezTo>
                    <a:pt x="f82" y="f83"/>
                    <a:pt x="f84" y="f85"/>
                    <a:pt x="f70" y="f48"/>
                  </a:cubicBezTo>
                  <a:cubicBezTo>
                    <a:pt x="f32" y="f86"/>
                    <a:pt x="f10" y="f87"/>
                    <a:pt x="f88" y="f89"/>
                  </a:cubicBezTo>
                  <a:cubicBezTo>
                    <a:pt x="f21" y="f90"/>
                    <a:pt x="f91" y="f92"/>
                    <a:pt x="f67" y="f92"/>
                  </a:cubicBezTo>
                  <a:cubicBezTo>
                    <a:pt x="f17" y="f92"/>
                    <a:pt x="f15" y="f93"/>
                    <a:pt x="f94" y="f50"/>
                  </a:cubicBezTo>
                  <a:cubicBezTo>
                    <a:pt x="f40" y="f95"/>
                    <a:pt x="f66" y="f96"/>
                    <a:pt x="f66" y="f97"/>
                  </a:cubicBezTo>
                  <a:cubicBezTo>
                    <a:pt x="f66" y="f98"/>
                    <a:pt x="f40" y="f99"/>
                    <a:pt x="f94" y="f100"/>
                  </a:cubicBezTo>
                  <a:cubicBezTo>
                    <a:pt x="f15" y="f101"/>
                    <a:pt x="f102" y="f103"/>
                    <a:pt x="f104" y="f103"/>
                  </a:cubicBezTo>
                  <a:cubicBezTo>
                    <a:pt x="f105" y="f103"/>
                    <a:pt x="f106" y="f101"/>
                    <a:pt x="f107" y="f100"/>
                  </a:cubicBezTo>
                  <a:cubicBezTo>
                    <a:pt x="f24" y="f99"/>
                    <a:pt x="f82" y="f98"/>
                    <a:pt x="f82" y="f4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58" name="Freeform 57"/>
            <p:cNvSpPr/>
            <p:nvPr/>
          </p:nvSpPr>
          <p:spPr>
            <a:xfrm>
              <a:off x="2616839" y="4586036"/>
              <a:ext cx="60121" cy="93597"/>
            </a:xfrm>
            <a:custGeom>
              <a:avLst/>
              <a:gdLst>
                <a:gd name="f0" fmla="val w"/>
                <a:gd name="f1" fmla="val h"/>
                <a:gd name="f2" fmla="val 0"/>
                <a:gd name="f3" fmla="val 168"/>
                <a:gd name="f4" fmla="val 261"/>
                <a:gd name="f5" fmla="val 5"/>
                <a:gd name="f6" fmla="val 197"/>
                <a:gd name="f7" fmla="val 35"/>
                <a:gd name="f8" fmla="val 195"/>
                <a:gd name="f9" fmla="val 37"/>
                <a:gd name="f10" fmla="val 209"/>
                <a:gd name="f11" fmla="val 42"/>
                <a:gd name="f12" fmla="val 219"/>
                <a:gd name="f13" fmla="val 50"/>
                <a:gd name="f14" fmla="val 226"/>
                <a:gd name="f15" fmla="val 57"/>
                <a:gd name="f16" fmla="val 232"/>
                <a:gd name="f17" fmla="val 66"/>
                <a:gd name="f18" fmla="val 235"/>
                <a:gd name="f19" fmla="val 77"/>
                <a:gd name="f20" fmla="val 87"/>
                <a:gd name="f21" fmla="val 95"/>
                <a:gd name="f22" fmla="val 233"/>
                <a:gd name="f23" fmla="val 103"/>
                <a:gd name="f24" fmla="val 229"/>
                <a:gd name="f25" fmla="val 110"/>
                <a:gd name="f26" fmla="val 224"/>
                <a:gd name="f27" fmla="val 116"/>
                <a:gd name="f28" fmla="val 218"/>
                <a:gd name="f29" fmla="val 121"/>
                <a:gd name="f30" fmla="val 211"/>
                <a:gd name="f31" fmla="val 125"/>
                <a:gd name="f32" fmla="val 203"/>
                <a:gd name="f33" fmla="val 129"/>
                <a:gd name="f34" fmla="val 193"/>
                <a:gd name="f35" fmla="val 132"/>
                <a:gd name="f36" fmla="val 181"/>
                <a:gd name="f37" fmla="val 135"/>
                <a:gd name="f38" fmla="val 137"/>
                <a:gd name="f39" fmla="val 155"/>
                <a:gd name="f40" fmla="val 142"/>
                <a:gd name="f41" fmla="val 141"/>
                <a:gd name="f42" fmla="val 139"/>
                <a:gd name="f43" fmla="val 136"/>
                <a:gd name="f44" fmla="val 131"/>
                <a:gd name="f45" fmla="val 146"/>
                <a:gd name="f46" fmla="val 122"/>
                <a:gd name="f47" fmla="val 154"/>
                <a:gd name="f48" fmla="val 111"/>
                <a:gd name="f49" fmla="val 160"/>
                <a:gd name="f50" fmla="val 100"/>
                <a:gd name="f51" fmla="val 167"/>
                <a:gd name="f52" fmla="val 88"/>
                <a:gd name="f53" fmla="val 170"/>
                <a:gd name="f54" fmla="val 76"/>
                <a:gd name="f55" fmla="val 55"/>
                <a:gd name="f56" fmla="val 162"/>
                <a:gd name="f57" fmla="val 22"/>
                <a:gd name="f58" fmla="val 147"/>
                <a:gd name="f59" fmla="val 7"/>
                <a:gd name="f60" fmla="val 86"/>
                <a:gd name="f61" fmla="val 60"/>
                <a:gd name="f62" fmla="val 8"/>
                <a:gd name="f63" fmla="val 39"/>
                <a:gd name="f64" fmla="val 23"/>
                <a:gd name="f65" fmla="val 24"/>
                <a:gd name="f66" fmla="val 38"/>
                <a:gd name="f67" fmla="val 80"/>
                <a:gd name="f68" fmla="val 97"/>
                <a:gd name="f69" fmla="val 112"/>
                <a:gd name="f70" fmla="val 4"/>
                <a:gd name="f71" fmla="val 126"/>
                <a:gd name="f72" fmla="val 13"/>
                <a:gd name="f73" fmla="val 140"/>
                <a:gd name="f74" fmla="val 150"/>
                <a:gd name="f75" fmla="val 158"/>
                <a:gd name="f76" fmla="val 52"/>
                <a:gd name="f77" fmla="val 165"/>
                <a:gd name="f78" fmla="val 68"/>
                <a:gd name="f79" fmla="val 92"/>
                <a:gd name="f80" fmla="val 124"/>
                <a:gd name="f81" fmla="val 156"/>
                <a:gd name="f82" fmla="val 182"/>
                <a:gd name="f83" fmla="val 202"/>
                <a:gd name="f84" fmla="val 151"/>
                <a:gd name="f85" fmla="val 221"/>
                <a:gd name="f86" fmla="val 236"/>
                <a:gd name="f87" fmla="val 246"/>
                <a:gd name="f88" fmla="val 256"/>
                <a:gd name="f89" fmla="val 40"/>
                <a:gd name="f90" fmla="val 255"/>
                <a:gd name="f91" fmla="val 28"/>
                <a:gd name="f92" fmla="val 244"/>
                <a:gd name="f93" fmla="val 15"/>
                <a:gd name="f94" fmla="val 133"/>
                <a:gd name="f95" fmla="val 85"/>
                <a:gd name="f96" fmla="val 67"/>
                <a:gd name="f97" fmla="val 119"/>
                <a:gd name="f98" fmla="val 109"/>
                <a:gd name="f99" fmla="val 31"/>
                <a:gd name="f100" fmla="val 98"/>
                <a:gd name="f101" fmla="val 26"/>
                <a:gd name="f102" fmla="val 84"/>
                <a:gd name="f103" fmla="val 70"/>
                <a:gd name="f104" fmla="val 58"/>
                <a:gd name="f105" fmla="val 32"/>
                <a:gd name="f106" fmla="val 48"/>
                <a:gd name="f107" fmla="val 43"/>
                <a:gd name="f108" fmla="val 54"/>
                <a:gd name="f109" fmla="val 69"/>
                <a:gd name="f110" fmla="val 117"/>
                <a:gd name="f111" fmla="val 47"/>
                <a:gd name="f112" fmla="val 127"/>
                <a:gd name="f113" fmla="val 83"/>
                <a:gd name="f114" fmla="*/ f0 1 168"/>
                <a:gd name="f115" fmla="*/ f1 1 261"/>
                <a:gd name="f116" fmla="val f2"/>
                <a:gd name="f117" fmla="val f3"/>
                <a:gd name="f118" fmla="val f4"/>
                <a:gd name="f119" fmla="+- f118 0 f116"/>
                <a:gd name="f120" fmla="+- f117 0 f116"/>
                <a:gd name="f121" fmla="*/ f120 1 168"/>
                <a:gd name="f122" fmla="*/ f119 1 261"/>
                <a:gd name="f123" fmla="*/ f116 1 f121"/>
                <a:gd name="f124" fmla="*/ f117 1 f121"/>
                <a:gd name="f125" fmla="*/ f116 1 f122"/>
                <a:gd name="f126" fmla="*/ f118 1 f122"/>
                <a:gd name="f127" fmla="*/ f123 f114 1"/>
                <a:gd name="f128" fmla="*/ f124 f114 1"/>
                <a:gd name="f129" fmla="*/ f126 f115 1"/>
                <a:gd name="f130" fmla="*/ f125 f115 1"/>
              </a:gdLst>
              <a:ahLst/>
              <a:cxnLst>
                <a:cxn ang="3cd4">
                  <a:pos x="hc" y="t"/>
                </a:cxn>
                <a:cxn ang="0">
                  <a:pos x="r" y="vc"/>
                </a:cxn>
                <a:cxn ang="cd4">
                  <a:pos x="hc" y="b"/>
                </a:cxn>
                <a:cxn ang="cd2">
                  <a:pos x="l" y="vc"/>
                </a:cxn>
              </a:cxnLst>
              <a:rect l="f127" t="f130" r="f128" b="f129"/>
              <a:pathLst>
                <a:path w="168" h="261">
                  <a:moveTo>
                    <a:pt x="f5" y="f6"/>
                  </a:moveTo>
                  <a:lnTo>
                    <a:pt x="f7" y="f8"/>
                  </a:lnTo>
                  <a:cubicBezTo>
                    <a:pt x="f9" y="f10"/>
                    <a:pt x="f11" y="f12"/>
                    <a:pt x="f13" y="f14"/>
                  </a:cubicBezTo>
                  <a:cubicBezTo>
                    <a:pt x="f15" y="f16"/>
                    <a:pt x="f17" y="f18"/>
                    <a:pt x="f19" y="f18"/>
                  </a:cubicBezTo>
                  <a:cubicBezTo>
                    <a:pt x="f20" y="f18"/>
                    <a:pt x="f21" y="f22"/>
                    <a:pt x="f23" y="f24"/>
                  </a:cubicBezTo>
                  <a:cubicBezTo>
                    <a:pt x="f25" y="f26"/>
                    <a:pt x="f27" y="f28"/>
                    <a:pt x="f29" y="f30"/>
                  </a:cubicBezTo>
                  <a:cubicBezTo>
                    <a:pt x="f31" y="f32"/>
                    <a:pt x="f33" y="f34"/>
                    <a:pt x="f35" y="f36"/>
                  </a:cubicBezTo>
                  <a:cubicBezTo>
                    <a:pt x="f37" y="f3"/>
                    <a:pt x="f38" y="f39"/>
                    <a:pt x="f38" y="f40"/>
                  </a:cubicBezTo>
                  <a:cubicBezTo>
                    <a:pt x="f38" y="f41"/>
                    <a:pt x="f38" y="f42"/>
                    <a:pt x="f38" y="f43"/>
                  </a:cubicBezTo>
                  <a:cubicBezTo>
                    <a:pt x="f44" y="f45"/>
                    <a:pt x="f46" y="f47"/>
                    <a:pt x="f48" y="f49"/>
                  </a:cubicBezTo>
                  <a:cubicBezTo>
                    <a:pt x="f50" y="f51"/>
                    <a:pt x="f52" y="f53"/>
                    <a:pt x="f54" y="f53"/>
                  </a:cubicBezTo>
                  <a:cubicBezTo>
                    <a:pt x="f55" y="f53"/>
                    <a:pt x="f9" y="f56"/>
                    <a:pt x="f57" y="f58"/>
                  </a:cubicBezTo>
                  <a:cubicBezTo>
                    <a:pt x="f59" y="f44"/>
                    <a:pt x="f2" y="f48"/>
                    <a:pt x="f2" y="f60"/>
                  </a:cubicBezTo>
                  <a:cubicBezTo>
                    <a:pt x="f2" y="f61"/>
                    <a:pt x="f62" y="f63"/>
                    <a:pt x="f64" y="f65"/>
                  </a:cubicBezTo>
                  <a:cubicBezTo>
                    <a:pt x="f66" y="f62"/>
                    <a:pt x="f15" y="f2"/>
                    <a:pt x="f67" y="f2"/>
                  </a:cubicBezTo>
                  <a:cubicBezTo>
                    <a:pt x="f68" y="f2"/>
                    <a:pt x="f69" y="f70"/>
                    <a:pt x="f71" y="f72"/>
                  </a:cubicBezTo>
                  <a:cubicBezTo>
                    <a:pt x="f73" y="f57"/>
                    <a:pt x="f74" y="f7"/>
                    <a:pt x="f75" y="f76"/>
                  </a:cubicBezTo>
                  <a:cubicBezTo>
                    <a:pt x="f77" y="f78"/>
                    <a:pt x="f3" y="f79"/>
                    <a:pt x="f3" y="f80"/>
                  </a:cubicBezTo>
                  <a:cubicBezTo>
                    <a:pt x="f3" y="f81"/>
                    <a:pt x="f77" y="f82"/>
                    <a:pt x="f75" y="f83"/>
                  </a:cubicBezTo>
                  <a:cubicBezTo>
                    <a:pt x="f84" y="f85"/>
                    <a:pt x="f73" y="f86"/>
                    <a:pt x="f71" y="f87"/>
                  </a:cubicBezTo>
                  <a:cubicBezTo>
                    <a:pt x="f69" y="f88"/>
                    <a:pt x="f21" y="f4"/>
                    <a:pt x="f19" y="f4"/>
                  </a:cubicBezTo>
                  <a:cubicBezTo>
                    <a:pt x="f15" y="f4"/>
                    <a:pt x="f89" y="f90"/>
                    <a:pt x="f91" y="f92"/>
                  </a:cubicBezTo>
                  <a:cubicBezTo>
                    <a:pt x="f93" y="f22"/>
                    <a:pt x="f59" y="f28"/>
                    <a:pt x="f5" y="f6"/>
                  </a:cubicBezTo>
                  <a:close/>
                  <a:moveTo>
                    <a:pt x="f94" y="f95"/>
                  </a:moveTo>
                  <a:cubicBezTo>
                    <a:pt x="f94" y="f96"/>
                    <a:pt x="f33" y="f76"/>
                    <a:pt x="f97" y="f11"/>
                  </a:cubicBezTo>
                  <a:cubicBezTo>
                    <a:pt x="f98" y="f99"/>
                    <a:pt x="f100" y="f101"/>
                    <a:pt x="f102" y="f101"/>
                  </a:cubicBezTo>
                  <a:cubicBezTo>
                    <a:pt x="f103" y="f101"/>
                    <a:pt x="f104" y="f105"/>
                    <a:pt x="f106" y="f107"/>
                  </a:cubicBezTo>
                  <a:cubicBezTo>
                    <a:pt x="f9" y="f108"/>
                    <a:pt x="f105" y="f109"/>
                    <a:pt x="f105" y="f20"/>
                  </a:cubicBezTo>
                  <a:cubicBezTo>
                    <a:pt x="f105" y="f23"/>
                    <a:pt x="f9" y="f110"/>
                    <a:pt x="f111" y="f112"/>
                  </a:cubicBezTo>
                  <a:cubicBezTo>
                    <a:pt x="f15" y="f38"/>
                    <a:pt x="f109" y="f40"/>
                    <a:pt x="f113" y="f40"/>
                  </a:cubicBezTo>
                  <a:cubicBezTo>
                    <a:pt x="f100" y="f40"/>
                    <a:pt x="f25" y="f38"/>
                    <a:pt x="f97" y="f112"/>
                  </a:cubicBezTo>
                  <a:cubicBezTo>
                    <a:pt x="f33" y="f110"/>
                    <a:pt x="f94" y="f23"/>
                    <a:pt x="f94" y="f9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59" name="Freeform 58"/>
            <p:cNvSpPr/>
            <p:nvPr/>
          </p:nvSpPr>
          <p:spPr>
            <a:xfrm>
              <a:off x="2688838" y="4586036"/>
              <a:ext cx="59756" cy="93597"/>
            </a:xfrm>
            <a:custGeom>
              <a:avLst/>
              <a:gdLst>
                <a:gd name="f0" fmla="val w"/>
                <a:gd name="f1" fmla="val h"/>
                <a:gd name="f2" fmla="val 0"/>
                <a:gd name="f3" fmla="val 167"/>
                <a:gd name="f4" fmla="val 261"/>
                <a:gd name="f5" fmla="val 131"/>
                <a:gd name="f6" fmla="val 100"/>
                <a:gd name="f7" fmla="val 3"/>
                <a:gd name="f8" fmla="val 76"/>
                <a:gd name="f9" fmla="val 9"/>
                <a:gd name="f10" fmla="val 58"/>
                <a:gd name="f11" fmla="val 16"/>
                <a:gd name="f12" fmla="val 39"/>
                <a:gd name="f13" fmla="val 25"/>
                <a:gd name="f14" fmla="val 37"/>
                <a:gd name="f15" fmla="val 15"/>
                <a:gd name="f16" fmla="val 49"/>
                <a:gd name="f17" fmla="val 5"/>
                <a:gd name="f18" fmla="val 65"/>
                <a:gd name="f19" fmla="val 83"/>
                <a:gd name="f20" fmla="val 97"/>
                <a:gd name="f21" fmla="val 109"/>
                <a:gd name="f22" fmla="val 120"/>
                <a:gd name="f23" fmla="val 8"/>
                <a:gd name="f24" fmla="val 130"/>
                <a:gd name="f25" fmla="val 14"/>
                <a:gd name="f26" fmla="val 139"/>
                <a:gd name="f27" fmla="val 22"/>
                <a:gd name="f28" fmla="val 145"/>
                <a:gd name="f29" fmla="val 32"/>
                <a:gd name="f30" fmla="val 152"/>
                <a:gd name="f31" fmla="val 43"/>
                <a:gd name="f32" fmla="val 157"/>
                <a:gd name="f33" fmla="val 55"/>
                <a:gd name="f34" fmla="val 161"/>
                <a:gd name="f35" fmla="val 70"/>
                <a:gd name="f36" fmla="val 165"/>
                <a:gd name="f37" fmla="val 85"/>
                <a:gd name="f38" fmla="val 105"/>
                <a:gd name="f39" fmla="val 164"/>
                <a:gd name="f40" fmla="val 185"/>
                <a:gd name="f41" fmla="val 158"/>
                <a:gd name="f42" fmla="val 203"/>
                <a:gd name="f43" fmla="val 151"/>
                <a:gd name="f44" fmla="val 222"/>
                <a:gd name="f45" fmla="val 142"/>
                <a:gd name="f46" fmla="val 236"/>
                <a:gd name="f47" fmla="val 246"/>
                <a:gd name="f48" fmla="val 118"/>
                <a:gd name="f49" fmla="val 256"/>
                <a:gd name="f50" fmla="val 102"/>
                <a:gd name="f51" fmla="val 59"/>
                <a:gd name="f52" fmla="val 252"/>
                <a:gd name="f53" fmla="val 234"/>
                <a:gd name="f54" fmla="val 213"/>
                <a:gd name="f55" fmla="val 179"/>
                <a:gd name="f56" fmla="val 173"/>
                <a:gd name="f57" fmla="val 200"/>
                <a:gd name="f58" fmla="val 47"/>
                <a:gd name="f59" fmla="val 214"/>
                <a:gd name="f60" fmla="val 57"/>
                <a:gd name="f61" fmla="val 228"/>
                <a:gd name="f62" fmla="val 69"/>
                <a:gd name="f63" fmla="val 235"/>
                <a:gd name="f64" fmla="val 98"/>
                <a:gd name="f65" fmla="val 110"/>
                <a:gd name="f66" fmla="val 135"/>
                <a:gd name="f67" fmla="val 172"/>
                <a:gd name="f68" fmla="val 89"/>
                <a:gd name="f69" fmla="val 61"/>
                <a:gd name="f70" fmla="val 33"/>
                <a:gd name="f71" fmla="val 26"/>
                <a:gd name="f72" fmla="val 44"/>
                <a:gd name="f73" fmla="val 38"/>
                <a:gd name="f74" fmla="val 60"/>
                <a:gd name="f75" fmla="*/ f0 1 167"/>
                <a:gd name="f76" fmla="*/ f1 1 261"/>
                <a:gd name="f77" fmla="val f2"/>
                <a:gd name="f78" fmla="val f3"/>
                <a:gd name="f79" fmla="val f4"/>
                <a:gd name="f80" fmla="+- f79 0 f77"/>
                <a:gd name="f81" fmla="+- f78 0 f77"/>
                <a:gd name="f82" fmla="*/ f81 1 167"/>
                <a:gd name="f83" fmla="*/ f80 1 261"/>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7" h="261">
                  <a:moveTo>
                    <a:pt x="f2" y="f5"/>
                  </a:moveTo>
                  <a:cubicBezTo>
                    <a:pt x="f2" y="f6"/>
                    <a:pt x="f7" y="f8"/>
                    <a:pt x="f9" y="f10"/>
                  </a:cubicBezTo>
                  <a:cubicBezTo>
                    <a:pt x="f11" y="f12"/>
                    <a:pt x="f13" y="f13"/>
                    <a:pt x="f14" y="f15"/>
                  </a:cubicBezTo>
                  <a:cubicBezTo>
                    <a:pt x="f16" y="f17"/>
                    <a:pt x="f18" y="f2"/>
                    <a:pt x="f19" y="f2"/>
                  </a:cubicBezTo>
                  <a:cubicBezTo>
                    <a:pt x="f20" y="f2"/>
                    <a:pt x="f21" y="f7"/>
                    <a:pt x="f22" y="f23"/>
                  </a:cubicBezTo>
                  <a:cubicBezTo>
                    <a:pt x="f24" y="f25"/>
                    <a:pt x="f26" y="f27"/>
                    <a:pt x="f28" y="f29"/>
                  </a:cubicBezTo>
                  <a:cubicBezTo>
                    <a:pt x="f30" y="f31"/>
                    <a:pt x="f32" y="f33"/>
                    <a:pt x="f34" y="f35"/>
                  </a:cubicBezTo>
                  <a:cubicBezTo>
                    <a:pt x="f36" y="f37"/>
                    <a:pt x="f3" y="f38"/>
                    <a:pt x="f3" y="f5"/>
                  </a:cubicBezTo>
                  <a:cubicBezTo>
                    <a:pt x="f3" y="f34"/>
                    <a:pt x="f39" y="f40"/>
                    <a:pt x="f41" y="f42"/>
                  </a:cubicBezTo>
                  <a:cubicBezTo>
                    <a:pt x="f43" y="f44"/>
                    <a:pt x="f45" y="f46"/>
                    <a:pt x="f24" y="f47"/>
                  </a:cubicBezTo>
                  <a:cubicBezTo>
                    <a:pt x="f48" y="f49"/>
                    <a:pt x="f50" y="f4"/>
                    <a:pt x="f19" y="f4"/>
                  </a:cubicBezTo>
                  <a:cubicBezTo>
                    <a:pt x="f51" y="f4"/>
                    <a:pt x="f12" y="f52"/>
                    <a:pt x="f13" y="f53"/>
                  </a:cubicBezTo>
                  <a:cubicBezTo>
                    <a:pt x="f23" y="f54"/>
                    <a:pt x="f2" y="f55"/>
                    <a:pt x="f2" y="f5"/>
                  </a:cubicBezTo>
                  <a:close/>
                  <a:moveTo>
                    <a:pt x="f29" y="f5"/>
                  </a:moveTo>
                  <a:cubicBezTo>
                    <a:pt x="f29" y="f56"/>
                    <a:pt x="f14" y="f57"/>
                    <a:pt x="f58" y="f59"/>
                  </a:cubicBezTo>
                  <a:cubicBezTo>
                    <a:pt x="f60" y="f61"/>
                    <a:pt x="f62" y="f63"/>
                    <a:pt x="f19" y="f63"/>
                  </a:cubicBezTo>
                  <a:cubicBezTo>
                    <a:pt x="f64" y="f63"/>
                    <a:pt x="f65" y="f61"/>
                    <a:pt x="f22" y="f59"/>
                  </a:cubicBezTo>
                  <a:cubicBezTo>
                    <a:pt x="f24" y="f57"/>
                    <a:pt x="f66" y="f67"/>
                    <a:pt x="f66" y="f5"/>
                  </a:cubicBezTo>
                  <a:cubicBezTo>
                    <a:pt x="f66" y="f68"/>
                    <a:pt x="f24" y="f69"/>
                    <a:pt x="f22" y="f58"/>
                  </a:cubicBezTo>
                  <a:cubicBezTo>
                    <a:pt x="f65" y="f70"/>
                    <a:pt x="f64" y="f71"/>
                    <a:pt x="f19" y="f71"/>
                  </a:cubicBezTo>
                  <a:cubicBezTo>
                    <a:pt x="f62" y="f71"/>
                    <a:pt x="f60" y="f29"/>
                    <a:pt x="f16" y="f72"/>
                  </a:cubicBezTo>
                  <a:cubicBezTo>
                    <a:pt x="f73" y="f74"/>
                    <a:pt x="f29" y="f68"/>
                    <a:pt x="f29"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60" name="Freeform 59"/>
            <p:cNvSpPr/>
            <p:nvPr/>
          </p:nvSpPr>
          <p:spPr>
            <a:xfrm>
              <a:off x="2761204" y="4585679"/>
              <a:ext cx="60121" cy="93597"/>
            </a:xfrm>
            <a:custGeom>
              <a:avLst/>
              <a:gdLst>
                <a:gd name="f0" fmla="val w"/>
                <a:gd name="f1" fmla="val h"/>
                <a:gd name="f2" fmla="val 0"/>
                <a:gd name="f3" fmla="val 168"/>
                <a:gd name="f4" fmla="val 261"/>
                <a:gd name="f5" fmla="val 189"/>
                <a:gd name="f6" fmla="val 31"/>
                <a:gd name="f7" fmla="val 185"/>
                <a:gd name="f8" fmla="val 35"/>
                <a:gd name="f9" fmla="val 203"/>
                <a:gd name="f10" fmla="val 41"/>
                <a:gd name="f11" fmla="val 216"/>
                <a:gd name="f12" fmla="val 50"/>
                <a:gd name="f13" fmla="val 223"/>
                <a:gd name="f14" fmla="val 59"/>
                <a:gd name="f15" fmla="val 231"/>
                <a:gd name="f16" fmla="val 69"/>
                <a:gd name="f17" fmla="val 235"/>
                <a:gd name="f18" fmla="val 82"/>
                <a:gd name="f19" fmla="val 96"/>
                <a:gd name="f20" fmla="val 109"/>
                <a:gd name="f21" fmla="val 230"/>
                <a:gd name="f22" fmla="val 119"/>
                <a:gd name="f23" fmla="val 220"/>
                <a:gd name="f24" fmla="val 129"/>
                <a:gd name="f25" fmla="val 210"/>
                <a:gd name="f26" fmla="val 134"/>
                <a:gd name="f27" fmla="val 197"/>
                <a:gd name="f28" fmla="val 182"/>
                <a:gd name="f29" fmla="val 167"/>
                <a:gd name="f30" fmla="val 130"/>
                <a:gd name="f31" fmla="val 155"/>
                <a:gd name="f32" fmla="val 120"/>
                <a:gd name="f33" fmla="val 146"/>
                <a:gd name="f34" fmla="val 111"/>
                <a:gd name="f35" fmla="val 137"/>
                <a:gd name="f36" fmla="val 99"/>
                <a:gd name="f37" fmla="val 132"/>
                <a:gd name="f38" fmla="val 84"/>
                <a:gd name="f39" fmla="val 78"/>
                <a:gd name="f40" fmla="val 71"/>
                <a:gd name="f41" fmla="val 133"/>
                <a:gd name="f42" fmla="val 62"/>
                <a:gd name="f43" fmla="val 135"/>
                <a:gd name="f44" fmla="val 65"/>
                <a:gd name="f45" fmla="val 108"/>
                <a:gd name="f46" fmla="val 68"/>
                <a:gd name="f47" fmla="val 105"/>
                <a:gd name="f48" fmla="val 107"/>
                <a:gd name="f49" fmla="val 98"/>
                <a:gd name="f50" fmla="val 117"/>
                <a:gd name="f51" fmla="val 91"/>
                <a:gd name="f52" fmla="val 123"/>
                <a:gd name="f53" fmla="val 80"/>
                <a:gd name="f54" fmla="val 66"/>
                <a:gd name="f55" fmla="val 54"/>
                <a:gd name="f56" fmla="val 45"/>
                <a:gd name="f57" fmla="val 37"/>
                <a:gd name="f58" fmla="val 103"/>
                <a:gd name="f59" fmla="val 30"/>
                <a:gd name="f60" fmla="val 93"/>
                <a:gd name="f61" fmla="val 26"/>
                <a:gd name="f62" fmla="val 81"/>
                <a:gd name="f63" fmla="val 58"/>
                <a:gd name="f64" fmla="val 42"/>
                <a:gd name="f65" fmla="val 56"/>
                <a:gd name="f66" fmla="val 72"/>
                <a:gd name="f67" fmla="val 3"/>
                <a:gd name="f68" fmla="val 7"/>
                <a:gd name="f69" fmla="val 16"/>
                <a:gd name="f70" fmla="val 29"/>
                <a:gd name="f71" fmla="val 17"/>
                <a:gd name="f72" fmla="val 43"/>
                <a:gd name="f73" fmla="val 6"/>
                <a:gd name="f74" fmla="val 60"/>
                <a:gd name="f75" fmla="val 94"/>
                <a:gd name="f76" fmla="val 9"/>
                <a:gd name="f77" fmla="val 15"/>
                <a:gd name="f78" fmla="val 139"/>
                <a:gd name="f79" fmla="val 23"/>
                <a:gd name="f80" fmla="val 33"/>
                <a:gd name="f81" fmla="val 152"/>
                <a:gd name="f82" fmla="val 44"/>
                <a:gd name="f83" fmla="val 55"/>
                <a:gd name="f84" fmla="val 77"/>
                <a:gd name="f85" fmla="val 87"/>
                <a:gd name="f86" fmla="val 140"/>
                <a:gd name="f87" fmla="val 131"/>
                <a:gd name="f88" fmla="val 113"/>
                <a:gd name="f89" fmla="val 118"/>
                <a:gd name="f90" fmla="val 121"/>
                <a:gd name="f91" fmla="val 147"/>
                <a:gd name="f92" fmla="val 163"/>
                <a:gd name="f93" fmla="val 151"/>
                <a:gd name="f94" fmla="val 164"/>
                <a:gd name="f95" fmla="val 181"/>
                <a:gd name="f96" fmla="val 159"/>
                <a:gd name="f97" fmla="val 222"/>
                <a:gd name="f98" fmla="val 143"/>
                <a:gd name="f99" fmla="val 238"/>
                <a:gd name="f100" fmla="val 127"/>
                <a:gd name="f101" fmla="val 253"/>
                <a:gd name="f102" fmla="val 106"/>
                <a:gd name="f103" fmla="val 40"/>
                <a:gd name="f104" fmla="val 255"/>
                <a:gd name="f105" fmla="val 25"/>
                <a:gd name="f106" fmla="val 241"/>
                <a:gd name="f107" fmla="val 11"/>
                <a:gd name="f108" fmla="val 228"/>
                <a:gd name="f109" fmla="val 2"/>
                <a:gd name="f110" fmla="*/ f0 1 168"/>
                <a:gd name="f111" fmla="*/ f1 1 261"/>
                <a:gd name="f112" fmla="val f2"/>
                <a:gd name="f113" fmla="val f3"/>
                <a:gd name="f114" fmla="val f4"/>
                <a:gd name="f115" fmla="+- f114 0 f112"/>
                <a:gd name="f116" fmla="+- f113 0 f112"/>
                <a:gd name="f117" fmla="*/ f116 1 168"/>
                <a:gd name="f118" fmla="*/ f115 1 261"/>
                <a:gd name="f119" fmla="*/ f112 1 f117"/>
                <a:gd name="f120" fmla="*/ f113 1 f117"/>
                <a:gd name="f121" fmla="*/ f112 1 f118"/>
                <a:gd name="f122" fmla="*/ f114 1 f118"/>
                <a:gd name="f123" fmla="*/ f119 f110 1"/>
                <a:gd name="f124" fmla="*/ f120 f110 1"/>
                <a:gd name="f125" fmla="*/ f122 f111 1"/>
                <a:gd name="f126" fmla="*/ f121 f111 1"/>
              </a:gdLst>
              <a:ahLst/>
              <a:cxnLst>
                <a:cxn ang="3cd4">
                  <a:pos x="hc" y="t"/>
                </a:cxn>
                <a:cxn ang="0">
                  <a:pos x="r" y="vc"/>
                </a:cxn>
                <a:cxn ang="cd4">
                  <a:pos x="hc" y="b"/>
                </a:cxn>
                <a:cxn ang="cd2">
                  <a:pos x="l" y="vc"/>
                </a:cxn>
              </a:cxnLst>
              <a:rect l="f123" t="f126" r="f124" b="f125"/>
              <a:pathLst>
                <a:path w="168" h="261">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30" y="f31"/>
                    <a:pt x="f32" y="f33"/>
                  </a:cubicBezTo>
                  <a:cubicBezTo>
                    <a:pt x="f34" y="f35"/>
                    <a:pt x="f36" y="f37"/>
                    <a:pt x="f38" y="f37"/>
                  </a:cubicBezTo>
                  <a:cubicBezTo>
                    <a:pt x="f39" y="f37"/>
                    <a:pt x="f40" y="f41"/>
                    <a:pt x="f42" y="f43"/>
                  </a:cubicBezTo>
                  <a:lnTo>
                    <a:pt x="f44" y="f45"/>
                  </a:lnTo>
                  <a:cubicBezTo>
                    <a:pt x="f46" y="f45"/>
                    <a:pt x="f16" y="f45"/>
                    <a:pt x="f40" y="f45"/>
                  </a:cubicBezTo>
                  <a:cubicBezTo>
                    <a:pt x="f38" y="f45"/>
                    <a:pt x="f19" y="f47"/>
                    <a:pt x="f48" y="f49"/>
                  </a:cubicBezTo>
                  <a:cubicBezTo>
                    <a:pt x="f50" y="f51"/>
                    <a:pt x="f52" y="f53"/>
                    <a:pt x="f52" y="f54"/>
                  </a:cubicBezTo>
                  <a:cubicBezTo>
                    <a:pt x="f52" y="f55"/>
                    <a:pt x="f22" y="f56"/>
                    <a:pt x="f34" y="f57"/>
                  </a:cubicBezTo>
                  <a:cubicBezTo>
                    <a:pt x="f58" y="f59"/>
                    <a:pt x="f60" y="f61"/>
                    <a:pt x="f62" y="f61"/>
                  </a:cubicBezTo>
                  <a:cubicBezTo>
                    <a:pt x="f16" y="f61"/>
                    <a:pt x="f63" y="f59"/>
                    <a:pt x="f12" y="f57"/>
                  </a:cubicBezTo>
                  <a:cubicBezTo>
                    <a:pt x="f64" y="f56"/>
                    <a:pt x="f57" y="f65"/>
                    <a:pt x="f8" y="f66"/>
                  </a:cubicBezTo>
                  <a:lnTo>
                    <a:pt x="f67" y="f54"/>
                  </a:lnTo>
                  <a:cubicBezTo>
                    <a:pt x="f68" y="f56"/>
                    <a:pt x="f69" y="f70"/>
                    <a:pt x="f70" y="f71"/>
                  </a:cubicBezTo>
                  <a:cubicBezTo>
                    <a:pt x="f72" y="f73"/>
                    <a:pt x="f74" y="f2"/>
                    <a:pt x="f53" y="f2"/>
                  </a:cubicBezTo>
                  <a:cubicBezTo>
                    <a:pt x="f75" y="f2"/>
                    <a:pt x="f48" y="f67"/>
                    <a:pt x="f22" y="f76"/>
                  </a:cubicBezTo>
                  <a:cubicBezTo>
                    <a:pt x="f30" y="f77"/>
                    <a:pt x="f78" y="f79"/>
                    <a:pt x="f33" y="f80"/>
                  </a:cubicBezTo>
                  <a:cubicBezTo>
                    <a:pt x="f81" y="f82"/>
                    <a:pt x="f31" y="f83"/>
                    <a:pt x="f31" y="f54"/>
                  </a:cubicBezTo>
                  <a:cubicBezTo>
                    <a:pt x="f31" y="f84"/>
                    <a:pt x="f81" y="f85"/>
                    <a:pt x="f33" y="f19"/>
                  </a:cubicBezTo>
                  <a:cubicBezTo>
                    <a:pt x="f86" y="f47"/>
                    <a:pt x="f87" y="f88"/>
                    <a:pt x="f32" y="f89"/>
                  </a:cubicBezTo>
                  <a:cubicBezTo>
                    <a:pt x="f43" y="f90"/>
                    <a:pt x="f91" y="f24"/>
                    <a:pt x="f31" y="f86"/>
                  </a:cubicBezTo>
                  <a:cubicBezTo>
                    <a:pt x="f92" y="f93"/>
                    <a:pt x="f3" y="f94"/>
                    <a:pt x="f3" y="f95"/>
                  </a:cubicBezTo>
                  <a:cubicBezTo>
                    <a:pt x="f3" y="f9"/>
                    <a:pt x="f96" y="f97"/>
                    <a:pt x="f98" y="f99"/>
                  </a:cubicBezTo>
                  <a:cubicBezTo>
                    <a:pt x="f100" y="f101"/>
                    <a:pt x="f102" y="f4"/>
                    <a:pt x="f62" y="f4"/>
                  </a:cubicBezTo>
                  <a:cubicBezTo>
                    <a:pt x="f14" y="f4"/>
                    <a:pt x="f103" y="f104"/>
                    <a:pt x="f105" y="f106"/>
                  </a:cubicBezTo>
                  <a:cubicBezTo>
                    <a:pt x="f107" y="f108"/>
                    <a:pt x="f109" y="f25"/>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61" name="Freeform 60"/>
            <p:cNvSpPr/>
            <p:nvPr/>
          </p:nvSpPr>
          <p:spPr>
            <a:xfrm>
              <a:off x="2868481" y="4585679"/>
              <a:ext cx="60478" cy="93597"/>
            </a:xfrm>
            <a:custGeom>
              <a:avLst/>
              <a:gdLst>
                <a:gd name="f0" fmla="val w"/>
                <a:gd name="f1" fmla="val h"/>
                <a:gd name="f2" fmla="val 0"/>
                <a:gd name="f3" fmla="val 169"/>
                <a:gd name="f4" fmla="val 261"/>
                <a:gd name="f5" fmla="val 164"/>
                <a:gd name="f6" fmla="val 64"/>
                <a:gd name="f7" fmla="val 133"/>
                <a:gd name="f8" fmla="val 66"/>
                <a:gd name="f9" fmla="val 130"/>
                <a:gd name="f10" fmla="val 54"/>
                <a:gd name="f11" fmla="val 126"/>
                <a:gd name="f12" fmla="val 45"/>
                <a:gd name="f13" fmla="val 121"/>
                <a:gd name="f14" fmla="val 39"/>
                <a:gd name="f15" fmla="val 113"/>
                <a:gd name="f16" fmla="val 30"/>
                <a:gd name="f17" fmla="val 102"/>
                <a:gd name="f18" fmla="val 26"/>
                <a:gd name="f19" fmla="val 90"/>
                <a:gd name="f20" fmla="val 80"/>
                <a:gd name="f21" fmla="val 71"/>
                <a:gd name="f22" fmla="val 29"/>
                <a:gd name="f23" fmla="val 34"/>
                <a:gd name="f24" fmla="val 41"/>
                <a:gd name="f25" fmla="val 46"/>
                <a:gd name="f26" fmla="val 52"/>
                <a:gd name="f27" fmla="val 40"/>
                <a:gd name="f28" fmla="val 31"/>
                <a:gd name="f29" fmla="val 100"/>
                <a:gd name="f30" fmla="val 125"/>
                <a:gd name="f31" fmla="val 114"/>
                <a:gd name="f32" fmla="val 48"/>
                <a:gd name="f33" fmla="val 105"/>
                <a:gd name="f34" fmla="val 59"/>
                <a:gd name="f35" fmla="val 70"/>
                <a:gd name="f36" fmla="val 94"/>
                <a:gd name="f37" fmla="val 81"/>
                <a:gd name="f38" fmla="val 91"/>
                <a:gd name="f39" fmla="val 93"/>
                <a:gd name="f40" fmla="val 132"/>
                <a:gd name="f41" fmla="val 99"/>
                <a:gd name="f42" fmla="val 147"/>
                <a:gd name="f43" fmla="val 162"/>
                <a:gd name="f44" fmla="val 150"/>
                <a:gd name="f45" fmla="val 174"/>
                <a:gd name="f46" fmla="val 190"/>
                <a:gd name="f47" fmla="val 166"/>
                <a:gd name="f48" fmla="val 205"/>
                <a:gd name="f49" fmla="val 159"/>
                <a:gd name="f50" fmla="val 219"/>
                <a:gd name="f51" fmla="val 152"/>
                <a:gd name="f52" fmla="val 232"/>
                <a:gd name="f53" fmla="val 142"/>
                <a:gd name="f54" fmla="val 243"/>
                <a:gd name="f55" fmla="val 250"/>
                <a:gd name="f56" fmla="val 118"/>
                <a:gd name="f57" fmla="val 258"/>
                <a:gd name="f58" fmla="val 104"/>
                <a:gd name="f59" fmla="val 89"/>
                <a:gd name="f60" fmla="val 63"/>
                <a:gd name="f61" fmla="val 252"/>
                <a:gd name="f62" fmla="val 25"/>
                <a:gd name="f63" fmla="val 8"/>
                <a:gd name="f64" fmla="val 213"/>
                <a:gd name="f65" fmla="val 181"/>
                <a:gd name="f66" fmla="val 137"/>
                <a:gd name="f67" fmla="val 88"/>
                <a:gd name="f68" fmla="val 9"/>
                <a:gd name="f69" fmla="val 27"/>
                <a:gd name="f70" fmla="val 43"/>
                <a:gd name="f71" fmla="val 10"/>
                <a:gd name="f72" fmla="val 65"/>
                <a:gd name="f73" fmla="val 92"/>
                <a:gd name="f74" fmla="val 112"/>
                <a:gd name="f75" fmla="val 128"/>
                <a:gd name="f76" fmla="val 6"/>
                <a:gd name="f77" fmla="val 141"/>
                <a:gd name="f78" fmla="val 17"/>
                <a:gd name="f79" fmla="val 154"/>
                <a:gd name="f80" fmla="val 28"/>
                <a:gd name="f81" fmla="val 44"/>
                <a:gd name="f82" fmla="val 36"/>
                <a:gd name="f83" fmla="val 185"/>
                <a:gd name="f84" fmla="val 38"/>
                <a:gd name="f85" fmla="val 195"/>
                <a:gd name="f86" fmla="val 215"/>
                <a:gd name="f87" fmla="val 223"/>
                <a:gd name="f88" fmla="val 62"/>
                <a:gd name="f89" fmla="val 228"/>
                <a:gd name="f90" fmla="val 233"/>
                <a:gd name="f91" fmla="val 79"/>
                <a:gd name="f92" fmla="val 235"/>
                <a:gd name="f93" fmla="val 230"/>
                <a:gd name="f94" fmla="val 123"/>
                <a:gd name="f95" fmla="val 209"/>
                <a:gd name="f96" fmla="val 194"/>
                <a:gd name="f97" fmla="val 176"/>
                <a:gd name="f98" fmla="val 158"/>
                <a:gd name="f99" fmla="val 144"/>
                <a:gd name="f100" fmla="val 134"/>
                <a:gd name="f101" fmla="val 124"/>
                <a:gd name="f102" fmla="val 101"/>
                <a:gd name="f103" fmla="val 119"/>
                <a:gd name="f104" fmla="val 87"/>
                <a:gd name="f105" fmla="val 73"/>
                <a:gd name="f106" fmla="val 61"/>
                <a:gd name="f107" fmla="val 51"/>
                <a:gd name="f108" fmla="*/ f0 1 169"/>
                <a:gd name="f109" fmla="*/ f1 1 261"/>
                <a:gd name="f110" fmla="val f2"/>
                <a:gd name="f111" fmla="val f3"/>
                <a:gd name="f112" fmla="val f4"/>
                <a:gd name="f113" fmla="+- f112 0 f110"/>
                <a:gd name="f114" fmla="+- f111 0 f110"/>
                <a:gd name="f115" fmla="*/ f114 1 169"/>
                <a:gd name="f116" fmla="*/ f113 1 261"/>
                <a:gd name="f117" fmla="*/ f110 1 f115"/>
                <a:gd name="f118" fmla="*/ f111 1 f115"/>
                <a:gd name="f119" fmla="*/ f110 1 f116"/>
                <a:gd name="f120" fmla="*/ f112 1 f116"/>
                <a:gd name="f121" fmla="*/ f117 f108 1"/>
                <a:gd name="f122" fmla="*/ f118 f108 1"/>
                <a:gd name="f123" fmla="*/ f120 f109 1"/>
                <a:gd name="f124" fmla="*/ f119 f109 1"/>
              </a:gdLst>
              <a:ahLst/>
              <a:cxnLst>
                <a:cxn ang="3cd4">
                  <a:pos x="hc" y="t"/>
                </a:cxn>
                <a:cxn ang="0">
                  <a:pos x="r" y="vc"/>
                </a:cxn>
                <a:cxn ang="cd4">
                  <a:pos x="hc" y="b"/>
                </a:cxn>
                <a:cxn ang="cd2">
                  <a:pos x="l" y="vc"/>
                </a:cxn>
              </a:cxnLst>
              <a:rect l="f121" t="f124" r="f122" b="f123"/>
              <a:pathLst>
                <a:path w="169" h="261">
                  <a:moveTo>
                    <a:pt x="f5" y="f6"/>
                  </a:moveTo>
                  <a:lnTo>
                    <a:pt x="f7" y="f8"/>
                  </a:lnTo>
                  <a:cubicBezTo>
                    <a:pt x="f9" y="f10"/>
                    <a:pt x="f11" y="f12"/>
                    <a:pt x="f13" y="f14"/>
                  </a:cubicBezTo>
                  <a:cubicBezTo>
                    <a:pt x="f15" y="f16"/>
                    <a:pt x="f17" y="f18"/>
                    <a:pt x="f19" y="f18"/>
                  </a:cubicBezTo>
                  <a:cubicBezTo>
                    <a:pt x="f20" y="f18"/>
                    <a:pt x="f21" y="f22"/>
                    <a:pt x="f6" y="f23"/>
                  </a:cubicBezTo>
                  <a:cubicBezTo>
                    <a:pt x="f10" y="f24"/>
                    <a:pt x="f25" y="f26"/>
                    <a:pt x="f27" y="f8"/>
                  </a:cubicBezTo>
                  <a:cubicBezTo>
                    <a:pt x="f23" y="f20"/>
                    <a:pt x="f28" y="f29"/>
                    <a:pt x="f28" y="f30"/>
                  </a:cubicBezTo>
                  <a:cubicBezTo>
                    <a:pt x="f14" y="f31"/>
                    <a:pt x="f32" y="f33"/>
                    <a:pt x="f34" y="f29"/>
                  </a:cubicBezTo>
                  <a:cubicBezTo>
                    <a:pt x="f35" y="f36"/>
                    <a:pt x="f37" y="f38"/>
                    <a:pt x="f39" y="f38"/>
                  </a:cubicBezTo>
                  <a:cubicBezTo>
                    <a:pt x="f31" y="f38"/>
                    <a:pt x="f40" y="f41"/>
                    <a:pt x="f42" y="f31"/>
                  </a:cubicBezTo>
                  <a:cubicBezTo>
                    <a:pt x="f43" y="f9"/>
                    <a:pt x="f3" y="f44"/>
                    <a:pt x="f3" y="f45"/>
                  </a:cubicBezTo>
                  <a:cubicBezTo>
                    <a:pt x="f3" y="f46"/>
                    <a:pt x="f47" y="f48"/>
                    <a:pt x="f49" y="f50"/>
                  </a:cubicBezTo>
                  <a:cubicBezTo>
                    <a:pt x="f51" y="f52"/>
                    <a:pt x="f53" y="f54"/>
                    <a:pt x="f9" y="f55"/>
                  </a:cubicBezTo>
                  <a:cubicBezTo>
                    <a:pt x="f56" y="f57"/>
                    <a:pt x="f58" y="f4"/>
                    <a:pt x="f59" y="f4"/>
                  </a:cubicBezTo>
                  <a:cubicBezTo>
                    <a:pt x="f60" y="f4"/>
                    <a:pt x="f24" y="f61"/>
                    <a:pt x="f62" y="f52"/>
                  </a:cubicBezTo>
                  <a:cubicBezTo>
                    <a:pt x="f63" y="f64"/>
                    <a:pt x="f2" y="f65"/>
                    <a:pt x="f2" y="f66"/>
                  </a:cubicBezTo>
                  <a:cubicBezTo>
                    <a:pt x="f2" y="f67"/>
                    <a:pt x="f68" y="f26"/>
                    <a:pt x="f69" y="f22"/>
                  </a:cubicBezTo>
                  <a:cubicBezTo>
                    <a:pt x="f70" y="f71"/>
                    <a:pt x="f72" y="f2"/>
                    <a:pt x="f73" y="f2"/>
                  </a:cubicBezTo>
                  <a:cubicBezTo>
                    <a:pt x="f74" y="f2"/>
                    <a:pt x="f75" y="f76"/>
                    <a:pt x="f77" y="f78"/>
                  </a:cubicBezTo>
                  <a:cubicBezTo>
                    <a:pt x="f79" y="f80"/>
                    <a:pt x="f43" y="f81"/>
                    <a:pt x="f5" y="f6"/>
                  </a:cubicBezTo>
                  <a:close/>
                  <a:moveTo>
                    <a:pt x="f82" y="f45"/>
                  </a:moveTo>
                  <a:cubicBezTo>
                    <a:pt x="f82" y="f83"/>
                    <a:pt x="f84" y="f85"/>
                    <a:pt x="f70" y="f48"/>
                  </a:cubicBezTo>
                  <a:cubicBezTo>
                    <a:pt x="f32" y="f86"/>
                    <a:pt x="f10" y="f87"/>
                    <a:pt x="f88" y="f89"/>
                  </a:cubicBezTo>
                  <a:cubicBezTo>
                    <a:pt x="f21" y="f90"/>
                    <a:pt x="f91" y="f92"/>
                    <a:pt x="f67" y="f92"/>
                  </a:cubicBezTo>
                  <a:cubicBezTo>
                    <a:pt x="f17" y="f92"/>
                    <a:pt x="f15" y="f93"/>
                    <a:pt x="f94" y="f50"/>
                  </a:cubicBezTo>
                  <a:cubicBezTo>
                    <a:pt x="f40" y="f95"/>
                    <a:pt x="f66" y="f96"/>
                    <a:pt x="f66" y="f97"/>
                  </a:cubicBezTo>
                  <a:cubicBezTo>
                    <a:pt x="f66" y="f98"/>
                    <a:pt x="f40" y="f99"/>
                    <a:pt x="f94" y="f100"/>
                  </a:cubicBezTo>
                  <a:cubicBezTo>
                    <a:pt x="f15" y="f101"/>
                    <a:pt x="f102" y="f103"/>
                    <a:pt x="f104" y="f103"/>
                  </a:cubicBezTo>
                  <a:cubicBezTo>
                    <a:pt x="f105" y="f103"/>
                    <a:pt x="f106" y="f101"/>
                    <a:pt x="f107" y="f100"/>
                  </a:cubicBezTo>
                  <a:cubicBezTo>
                    <a:pt x="f24" y="f99"/>
                    <a:pt x="f82" y="f98"/>
                    <a:pt x="f82" y="f4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62" name="Freeform 61"/>
            <p:cNvSpPr/>
            <p:nvPr/>
          </p:nvSpPr>
          <p:spPr>
            <a:xfrm>
              <a:off x="2940838" y="4585679"/>
              <a:ext cx="60478" cy="93597"/>
            </a:xfrm>
            <a:custGeom>
              <a:avLst/>
              <a:gdLst>
                <a:gd name="f0" fmla="val w"/>
                <a:gd name="f1" fmla="val h"/>
                <a:gd name="f2" fmla="val 0"/>
                <a:gd name="f3" fmla="val 169"/>
                <a:gd name="f4" fmla="val 261"/>
                <a:gd name="f5" fmla="val 49"/>
                <a:gd name="f6" fmla="val 118"/>
                <a:gd name="f7" fmla="val 36"/>
                <a:gd name="f8" fmla="val 114"/>
                <a:gd name="f9" fmla="val 26"/>
                <a:gd name="f10" fmla="val 107"/>
                <a:gd name="f11" fmla="val 20"/>
                <a:gd name="f12" fmla="val 98"/>
                <a:gd name="f13" fmla="val 13"/>
                <a:gd name="f14" fmla="val 89"/>
                <a:gd name="f15" fmla="val 10"/>
                <a:gd name="f16" fmla="val 78"/>
                <a:gd name="f17" fmla="val 66"/>
                <a:gd name="f18" fmla="val 47"/>
                <a:gd name="f19" fmla="val 17"/>
                <a:gd name="f20" fmla="val 32"/>
                <a:gd name="f21" fmla="val 30"/>
                <a:gd name="f22" fmla="val 19"/>
                <a:gd name="f23" fmla="val 44"/>
                <a:gd name="f24" fmla="val 6"/>
                <a:gd name="f25" fmla="val 62"/>
                <a:gd name="f26" fmla="val 84"/>
                <a:gd name="f27" fmla="val 106"/>
                <a:gd name="f28" fmla="val 124"/>
                <a:gd name="f29" fmla="val 138"/>
                <a:gd name="f30" fmla="val 151"/>
                <a:gd name="f31" fmla="val 158"/>
                <a:gd name="f32" fmla="val 48"/>
                <a:gd name="f33" fmla="val 67"/>
                <a:gd name="f34" fmla="val 79"/>
                <a:gd name="f35" fmla="val 155"/>
                <a:gd name="f36" fmla="val 149"/>
                <a:gd name="f37" fmla="val 143"/>
                <a:gd name="f38" fmla="val 133"/>
                <a:gd name="f39" fmla="val 120"/>
                <a:gd name="f40" fmla="val 136"/>
                <a:gd name="f41" fmla="val 123"/>
                <a:gd name="f42" fmla="val 148"/>
                <a:gd name="f43" fmla="val 132"/>
                <a:gd name="f44" fmla="val 156"/>
                <a:gd name="f45" fmla="val 165"/>
                <a:gd name="f46" fmla="val 154"/>
                <a:gd name="f47" fmla="val 168"/>
                <a:gd name="f48" fmla="val 184"/>
                <a:gd name="f49" fmla="val 206"/>
                <a:gd name="f50" fmla="val 161"/>
                <a:gd name="f51" fmla="val 224"/>
                <a:gd name="f52" fmla="val 145"/>
                <a:gd name="f53" fmla="val 239"/>
                <a:gd name="f54" fmla="val 130"/>
                <a:gd name="f55" fmla="val 254"/>
                <a:gd name="f56" fmla="val 110"/>
                <a:gd name="f57" fmla="val 59"/>
                <a:gd name="f58" fmla="val 39"/>
                <a:gd name="f59" fmla="val 23"/>
                <a:gd name="f60" fmla="val 8"/>
                <a:gd name="f61" fmla="val 205"/>
                <a:gd name="f62" fmla="val 183"/>
                <a:gd name="f63" fmla="val 166"/>
                <a:gd name="f64" fmla="val 4"/>
                <a:gd name="f65" fmla="val 152"/>
                <a:gd name="f66" fmla="val 141"/>
                <a:gd name="f67" fmla="val 21"/>
                <a:gd name="f68" fmla="val 33"/>
                <a:gd name="f69" fmla="val 122"/>
                <a:gd name="f70" fmla="val 42"/>
                <a:gd name="f71" fmla="val 65"/>
                <a:gd name="f72" fmla="val 77"/>
                <a:gd name="f73" fmla="val 46"/>
                <a:gd name="f74" fmla="val 87"/>
                <a:gd name="f75" fmla="val 54"/>
                <a:gd name="f76" fmla="val 95"/>
                <a:gd name="f77" fmla="val 102"/>
                <a:gd name="f78" fmla="val 72"/>
                <a:gd name="f79" fmla="val 85"/>
                <a:gd name="f80" fmla="val 97"/>
                <a:gd name="f81" fmla="val 126"/>
                <a:gd name="f82" fmla="val 55"/>
                <a:gd name="f83" fmla="val 45"/>
                <a:gd name="f84" fmla="val 38"/>
                <a:gd name="f85" fmla="val 96"/>
                <a:gd name="f86" fmla="val 37"/>
                <a:gd name="f87" fmla="val 192"/>
                <a:gd name="f88" fmla="val 34"/>
                <a:gd name="f89" fmla="val 201"/>
                <a:gd name="f90" fmla="val 209"/>
                <a:gd name="f91" fmla="val 43"/>
                <a:gd name="f92" fmla="val 217"/>
                <a:gd name="f93" fmla="val 58"/>
                <a:gd name="f94" fmla="val 229"/>
                <a:gd name="f95" fmla="val 233"/>
                <a:gd name="f96" fmla="val 75"/>
                <a:gd name="f97" fmla="val 235"/>
                <a:gd name="f98" fmla="val 100"/>
                <a:gd name="f99" fmla="val 112"/>
                <a:gd name="f100" fmla="val 231"/>
                <a:gd name="f101" fmla="val 221"/>
                <a:gd name="f102" fmla="val 211"/>
                <a:gd name="f103" fmla="val 137"/>
                <a:gd name="f104" fmla="val 199"/>
                <a:gd name="f105" fmla="val 157"/>
                <a:gd name="f106" fmla="val 121"/>
                <a:gd name="f107" fmla="val 147"/>
                <a:gd name="f108" fmla="val 111"/>
                <a:gd name="f109" fmla="val 99"/>
                <a:gd name="f110" fmla="val 69"/>
                <a:gd name="f111" fmla="val 57"/>
                <a:gd name="f112" fmla="*/ f0 1 169"/>
                <a:gd name="f113" fmla="*/ f1 1 261"/>
                <a:gd name="f114" fmla="val f2"/>
                <a:gd name="f115" fmla="val f3"/>
                <a:gd name="f116" fmla="val f4"/>
                <a:gd name="f117" fmla="+- f116 0 f114"/>
                <a:gd name="f118" fmla="+- f115 0 f114"/>
                <a:gd name="f119" fmla="*/ f118 1 169"/>
                <a:gd name="f120" fmla="*/ f117 1 261"/>
                <a:gd name="f121" fmla="*/ f114 1 f119"/>
                <a:gd name="f122" fmla="*/ f115 1 f119"/>
                <a:gd name="f123" fmla="*/ f114 1 f120"/>
                <a:gd name="f124" fmla="*/ f116 1 f120"/>
                <a:gd name="f125" fmla="*/ f121 f112 1"/>
                <a:gd name="f126" fmla="*/ f122 f112 1"/>
                <a:gd name="f127" fmla="*/ f124 f113 1"/>
                <a:gd name="f128" fmla="*/ f123 f113 1"/>
              </a:gdLst>
              <a:ahLst/>
              <a:cxnLst>
                <a:cxn ang="3cd4">
                  <a:pos x="hc" y="t"/>
                </a:cxn>
                <a:cxn ang="0">
                  <a:pos x="r" y="vc"/>
                </a:cxn>
                <a:cxn ang="cd4">
                  <a:pos x="hc" y="b"/>
                </a:cxn>
                <a:cxn ang="cd2">
                  <a:pos x="l" y="vc"/>
                </a:cxn>
              </a:cxnLst>
              <a:rect l="f125" t="f128" r="f126" b="f127"/>
              <a:pathLst>
                <a:path w="169" h="261">
                  <a:moveTo>
                    <a:pt x="f5" y="f6"/>
                  </a:moveTo>
                  <a:cubicBezTo>
                    <a:pt x="f7" y="f8"/>
                    <a:pt x="f9" y="f10"/>
                    <a:pt x="f11" y="f12"/>
                  </a:cubicBezTo>
                  <a:cubicBezTo>
                    <a:pt x="f13" y="f14"/>
                    <a:pt x="f15" y="f16"/>
                    <a:pt x="f15" y="f17"/>
                  </a:cubicBezTo>
                  <a:cubicBezTo>
                    <a:pt x="f15" y="f18"/>
                    <a:pt x="f19" y="f20"/>
                    <a:pt x="f21" y="f22"/>
                  </a:cubicBezTo>
                  <a:cubicBezTo>
                    <a:pt x="f23" y="f24"/>
                    <a:pt x="f25" y="f2"/>
                    <a:pt x="f26" y="f2"/>
                  </a:cubicBezTo>
                  <a:cubicBezTo>
                    <a:pt x="f27" y="f2"/>
                    <a:pt x="f28" y="f24"/>
                    <a:pt x="f29" y="f22"/>
                  </a:cubicBezTo>
                  <a:cubicBezTo>
                    <a:pt x="f30" y="f20"/>
                    <a:pt x="f31" y="f32"/>
                    <a:pt x="f31" y="f33"/>
                  </a:cubicBezTo>
                  <a:cubicBezTo>
                    <a:pt x="f31" y="f34"/>
                    <a:pt x="f35" y="f14"/>
                    <a:pt x="f36" y="f12"/>
                  </a:cubicBezTo>
                  <a:cubicBezTo>
                    <a:pt x="f37" y="f10"/>
                    <a:pt x="f38" y="f8"/>
                    <a:pt x="f39" y="f6"/>
                  </a:cubicBezTo>
                  <a:cubicBezTo>
                    <a:pt x="f40" y="f41"/>
                    <a:pt x="f42" y="f43"/>
                    <a:pt x="f44" y="f37"/>
                  </a:cubicBezTo>
                  <a:cubicBezTo>
                    <a:pt x="f45" y="f46"/>
                    <a:pt x="f3" y="f47"/>
                    <a:pt x="f3" y="f48"/>
                  </a:cubicBezTo>
                  <a:cubicBezTo>
                    <a:pt x="f3" y="f49"/>
                    <a:pt x="f50" y="f51"/>
                    <a:pt x="f52" y="f53"/>
                  </a:cubicBezTo>
                  <a:cubicBezTo>
                    <a:pt x="f54" y="f55"/>
                    <a:pt x="f56" y="f4"/>
                    <a:pt x="f26" y="f4"/>
                  </a:cubicBezTo>
                  <a:cubicBezTo>
                    <a:pt x="f57" y="f4"/>
                    <a:pt x="f58" y="f55"/>
                    <a:pt x="f59" y="f53"/>
                  </a:cubicBezTo>
                  <a:cubicBezTo>
                    <a:pt x="f60" y="f51"/>
                    <a:pt x="f2" y="f61"/>
                    <a:pt x="f2" y="f62"/>
                  </a:cubicBezTo>
                  <a:cubicBezTo>
                    <a:pt x="f2" y="f63"/>
                    <a:pt x="f64" y="f65"/>
                    <a:pt x="f13" y="f66"/>
                  </a:cubicBezTo>
                  <a:cubicBezTo>
                    <a:pt x="f67" y="f54"/>
                    <a:pt x="f68" y="f69"/>
                    <a:pt x="f5" y="f6"/>
                  </a:cubicBezTo>
                  <a:close/>
                  <a:moveTo>
                    <a:pt x="f70" y="f71"/>
                  </a:moveTo>
                  <a:cubicBezTo>
                    <a:pt x="f70" y="f72"/>
                    <a:pt x="f73" y="f74"/>
                    <a:pt x="f75" y="f76"/>
                  </a:cubicBezTo>
                  <a:cubicBezTo>
                    <a:pt x="f25" y="f77"/>
                    <a:pt x="f78" y="f27"/>
                    <a:pt x="f79" y="f27"/>
                  </a:cubicBezTo>
                  <a:cubicBezTo>
                    <a:pt x="f80" y="f27"/>
                    <a:pt x="f10" y="f77"/>
                    <a:pt x="f8" y="f76"/>
                  </a:cubicBezTo>
                  <a:cubicBezTo>
                    <a:pt x="f69" y="f74"/>
                    <a:pt x="f81" y="f16"/>
                    <a:pt x="f81" y="f33"/>
                  </a:cubicBezTo>
                  <a:cubicBezTo>
                    <a:pt x="f81" y="f82"/>
                    <a:pt x="f69" y="f83"/>
                    <a:pt x="f8" y="f84"/>
                  </a:cubicBezTo>
                  <a:cubicBezTo>
                    <a:pt x="f27" y="f21"/>
                    <a:pt x="f85" y="f9"/>
                    <a:pt x="f26" y="f9"/>
                  </a:cubicBezTo>
                  <a:cubicBezTo>
                    <a:pt x="f78" y="f9"/>
                    <a:pt x="f25" y="f21"/>
                    <a:pt x="f75" y="f86"/>
                  </a:cubicBezTo>
                  <a:cubicBezTo>
                    <a:pt x="f73" y="f83"/>
                    <a:pt x="f70" y="f75"/>
                    <a:pt x="f70" y="f71"/>
                  </a:cubicBezTo>
                  <a:close/>
                  <a:moveTo>
                    <a:pt x="f20" y="f62"/>
                  </a:moveTo>
                  <a:cubicBezTo>
                    <a:pt x="f20" y="f87"/>
                    <a:pt x="f88" y="f89"/>
                    <a:pt x="f58" y="f90"/>
                  </a:cubicBezTo>
                  <a:cubicBezTo>
                    <a:pt x="f91" y="f92"/>
                    <a:pt x="f5" y="f51"/>
                    <a:pt x="f93" y="f94"/>
                  </a:cubicBezTo>
                  <a:cubicBezTo>
                    <a:pt x="f17" y="f95"/>
                    <a:pt x="f96" y="f97"/>
                    <a:pt x="f79" y="f97"/>
                  </a:cubicBezTo>
                  <a:cubicBezTo>
                    <a:pt x="f98" y="f97"/>
                    <a:pt x="f99" y="f100"/>
                    <a:pt x="f69" y="f101"/>
                  </a:cubicBezTo>
                  <a:cubicBezTo>
                    <a:pt x="f43" y="f102"/>
                    <a:pt x="f103" y="f104"/>
                    <a:pt x="f103" y="f48"/>
                  </a:cubicBezTo>
                  <a:cubicBezTo>
                    <a:pt x="f103" y="f3"/>
                    <a:pt x="f43" y="f105"/>
                    <a:pt x="f106" y="f107"/>
                  </a:cubicBezTo>
                  <a:cubicBezTo>
                    <a:pt x="f108" y="f103"/>
                    <a:pt x="f109" y="f43"/>
                    <a:pt x="f26" y="f43"/>
                  </a:cubicBezTo>
                  <a:cubicBezTo>
                    <a:pt x="f110" y="f43"/>
                    <a:pt x="f111" y="f103"/>
                    <a:pt x="f18" y="f107"/>
                  </a:cubicBezTo>
                  <a:cubicBezTo>
                    <a:pt x="f86" y="f44"/>
                    <a:pt x="f20" y="f47"/>
                    <a:pt x="f20" y="f6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63" name="Freeform 62"/>
            <p:cNvSpPr/>
            <p:nvPr/>
          </p:nvSpPr>
          <p:spPr>
            <a:xfrm>
              <a:off x="3014283" y="4587480"/>
              <a:ext cx="59399" cy="90361"/>
            </a:xfrm>
            <a:custGeom>
              <a:avLst/>
              <a:gdLst>
                <a:gd name="f0" fmla="val 180"/>
                <a:gd name="f1" fmla="val w"/>
                <a:gd name="f2" fmla="val h"/>
                <a:gd name="f3" fmla="val 0"/>
                <a:gd name="f4" fmla="val 166"/>
                <a:gd name="f5" fmla="val 252"/>
                <a:gd name="f6" fmla="val 30"/>
                <a:gd name="f7" fmla="val 24"/>
                <a:gd name="f8" fmla="val 149"/>
                <a:gd name="f9" fmla="val 42"/>
                <a:gd name="f10" fmla="val 133"/>
                <a:gd name="f11" fmla="val 65"/>
                <a:gd name="f12" fmla="val 117"/>
                <a:gd name="f13" fmla="val 94"/>
                <a:gd name="f14" fmla="val 101"/>
                <a:gd name="f15" fmla="val 122"/>
                <a:gd name="f16" fmla="val 89"/>
                <a:gd name="f17" fmla="val 152"/>
                <a:gd name="f18" fmla="val 80"/>
                <a:gd name="f19" fmla="val 182"/>
                <a:gd name="f20" fmla="val 74"/>
                <a:gd name="f21" fmla="val 204"/>
                <a:gd name="f22" fmla="val 70"/>
                <a:gd name="f23" fmla="val 227"/>
                <a:gd name="f24" fmla="val 68"/>
                <a:gd name="f25" fmla="val 36"/>
                <a:gd name="f26" fmla="val 232"/>
                <a:gd name="f27" fmla="val 40"/>
                <a:gd name="f28" fmla="val 208"/>
                <a:gd name="f29" fmla="val 48"/>
                <a:gd name="f30" fmla="val 55"/>
                <a:gd name="f31" fmla="val 151"/>
                <a:gd name="f32" fmla="val 66"/>
                <a:gd name="f33" fmla="val 124"/>
                <a:gd name="f34" fmla="val 97"/>
                <a:gd name="f35" fmla="val 71"/>
                <a:gd name="f36" fmla="val 109"/>
                <a:gd name="f37" fmla="val 125"/>
                <a:gd name="f38" fmla="*/ f1 1 166"/>
                <a:gd name="f39" fmla="*/ f2 1 252"/>
                <a:gd name="f40" fmla="val f3"/>
                <a:gd name="f41" fmla="val f4"/>
                <a:gd name="f42" fmla="val f5"/>
                <a:gd name="f43" fmla="+- f42 0 f40"/>
                <a:gd name="f44" fmla="+- f41 0 f40"/>
                <a:gd name="f45" fmla="*/ f44 1 166"/>
                <a:gd name="f46" fmla="*/ f43 1 252"/>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166" h="252">
                  <a:moveTo>
                    <a:pt x="f3" y="f6"/>
                  </a:moveTo>
                  <a:lnTo>
                    <a:pt x="f3" y="f3"/>
                  </a:lnTo>
                  <a:lnTo>
                    <a:pt x="f4" y="f3"/>
                  </a:lnTo>
                  <a:lnTo>
                    <a:pt x="f4" y="f7"/>
                  </a:lnTo>
                  <a:cubicBezTo>
                    <a:pt x="f8" y="f9"/>
                    <a:pt x="f10" y="f11"/>
                    <a:pt x="f12" y="f13"/>
                  </a:cubicBezTo>
                  <a:cubicBezTo>
                    <a:pt x="f14" y="f15"/>
                    <a:pt x="f16" y="f17"/>
                    <a:pt x="f18" y="f19"/>
                  </a:cubicBezTo>
                  <a:cubicBezTo>
                    <a:pt x="f20" y="f21"/>
                    <a:pt x="f22" y="f23"/>
                    <a:pt x="f24" y="f5"/>
                  </a:cubicBezTo>
                  <a:lnTo>
                    <a:pt x="f25" y="f5"/>
                  </a:lnTo>
                  <a:cubicBezTo>
                    <a:pt x="f25" y="f26"/>
                    <a:pt x="f27" y="f28"/>
                    <a:pt x="f29" y="f0"/>
                  </a:cubicBezTo>
                  <a:cubicBezTo>
                    <a:pt x="f30" y="f31"/>
                    <a:pt x="f32" y="f33"/>
                    <a:pt x="f18" y="f34"/>
                  </a:cubicBezTo>
                  <a:cubicBezTo>
                    <a:pt x="f13" y="f35"/>
                    <a:pt x="f36" y="f29"/>
                    <a:pt x="f37" y="f6"/>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64" name="Freeform 63"/>
            <p:cNvSpPr/>
            <p:nvPr/>
          </p:nvSpPr>
          <p:spPr>
            <a:xfrm>
              <a:off x="3086282" y="4586401"/>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65" name="Freeform 64"/>
            <p:cNvSpPr/>
            <p:nvPr/>
          </p:nvSpPr>
          <p:spPr>
            <a:xfrm>
              <a:off x="3133804" y="4601882"/>
              <a:ext cx="60844" cy="61923"/>
            </a:xfrm>
            <a:custGeom>
              <a:avLst/>
              <a:gdLst>
                <a:gd name="f0" fmla="val w"/>
                <a:gd name="f1" fmla="val h"/>
                <a:gd name="f2" fmla="val 0"/>
                <a:gd name="f3" fmla="val 170"/>
                <a:gd name="f4" fmla="val 173"/>
                <a:gd name="f5" fmla="val 101"/>
                <a:gd name="f6" fmla="val 113"/>
                <a:gd name="f7" fmla="val 125"/>
                <a:gd name="f8" fmla="val 57"/>
                <a:gd name="f9" fmla="val 149"/>
                <a:gd name="f10" fmla="val 163"/>
                <a:gd name="f11" fmla="val 152"/>
                <a:gd name="f12" fmla="val 142"/>
                <a:gd name="f13" fmla="val 45"/>
                <a:gd name="f14" fmla="val 123"/>
                <a:gd name="f15" fmla="val 90"/>
                <a:gd name="f16" fmla="val 105"/>
                <a:gd name="f17" fmla="val 134"/>
                <a:gd name="f18" fmla="val 86"/>
                <a:gd name="f19" fmla="val 68"/>
                <a:gd name="f20" fmla="val 50"/>
                <a:gd name="f21" fmla="val 31"/>
                <a:gd name="f22" fmla="val 21"/>
                <a:gd name="f23" fmla="val 10"/>
                <a:gd name="f24" fmla="val 24"/>
                <a:gd name="f25" fmla="val 48"/>
                <a:gd name="f26" fmla="val 71"/>
                <a:gd name="f27" fmla="val 81"/>
                <a:gd name="f28" fmla="val 91"/>
                <a:gd name="f29" fmla="*/ f0 1 170"/>
                <a:gd name="f30" fmla="*/ f1 1 173"/>
                <a:gd name="f31" fmla="val f2"/>
                <a:gd name="f32" fmla="val f3"/>
                <a:gd name="f33" fmla="val f4"/>
                <a:gd name="f34" fmla="+- f33 0 f31"/>
                <a:gd name="f35" fmla="+- f32 0 f31"/>
                <a:gd name="f36" fmla="*/ f35 1 170"/>
                <a:gd name="f37" fmla="*/ f34 1 173"/>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70" h="173">
                  <a:moveTo>
                    <a:pt x="f3" y="f5"/>
                  </a:moveTo>
                  <a:cubicBezTo>
                    <a:pt x="f6" y="f7"/>
                    <a:pt x="f8" y="f9"/>
                    <a:pt x="f2" y="f4"/>
                  </a:cubicBezTo>
                  <a:cubicBezTo>
                    <a:pt x="f2" y="f10"/>
                    <a:pt x="f2" y="f11"/>
                    <a:pt x="f2" y="f12"/>
                  </a:cubicBezTo>
                  <a:cubicBezTo>
                    <a:pt x="f13" y="f14"/>
                    <a:pt x="f15" y="f16"/>
                    <a:pt x="f17" y="f18"/>
                  </a:cubicBezTo>
                  <a:cubicBezTo>
                    <a:pt x="f15" y="f19"/>
                    <a:pt x="f13" y="f20"/>
                    <a:pt x="f2" y="f21"/>
                  </a:cubicBezTo>
                  <a:cubicBezTo>
                    <a:pt x="f2" y="f22"/>
                    <a:pt x="f2" y="f23"/>
                    <a:pt x="f2" y="f2"/>
                  </a:cubicBezTo>
                  <a:cubicBezTo>
                    <a:pt x="f8" y="f24"/>
                    <a:pt x="f6" y="f25"/>
                    <a:pt x="f3" y="f26"/>
                  </a:cubicBezTo>
                  <a:cubicBezTo>
                    <a:pt x="f3" y="f27"/>
                    <a:pt x="f3" y="f28"/>
                    <a:pt x="f3"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66" name="Freeform 65"/>
            <p:cNvSpPr/>
            <p:nvPr/>
          </p:nvSpPr>
          <p:spPr>
            <a:xfrm>
              <a:off x="865077" y="4746595"/>
              <a:ext cx="60844" cy="61923"/>
            </a:xfrm>
            <a:custGeom>
              <a:avLst/>
              <a:gdLst>
                <a:gd name="f0" fmla="val w"/>
                <a:gd name="f1" fmla="val h"/>
                <a:gd name="f2" fmla="val 0"/>
                <a:gd name="f3" fmla="val 170"/>
                <a:gd name="f4" fmla="val 173"/>
                <a:gd name="f5" fmla="val 101"/>
                <a:gd name="f6" fmla="val 91"/>
                <a:gd name="f7" fmla="val 81"/>
                <a:gd name="f8" fmla="val 71"/>
                <a:gd name="f9" fmla="val 57"/>
                <a:gd name="f10" fmla="val 48"/>
                <a:gd name="f11" fmla="val 113"/>
                <a:gd name="f12" fmla="val 24"/>
                <a:gd name="f13" fmla="val 10"/>
                <a:gd name="f14" fmla="val 21"/>
                <a:gd name="f15" fmla="val 31"/>
                <a:gd name="f16" fmla="val 125"/>
                <a:gd name="f17" fmla="val 50"/>
                <a:gd name="f18" fmla="val 80"/>
                <a:gd name="f19" fmla="val 68"/>
                <a:gd name="f20" fmla="val 35"/>
                <a:gd name="f21" fmla="val 86"/>
                <a:gd name="f22" fmla="val 105"/>
                <a:gd name="f23" fmla="val 123"/>
                <a:gd name="f24" fmla="val 142"/>
                <a:gd name="f25" fmla="val 152"/>
                <a:gd name="f26" fmla="val 163"/>
                <a:gd name="f27" fmla="val 149"/>
                <a:gd name="f28" fmla="*/ f0 1 170"/>
                <a:gd name="f29" fmla="*/ f1 1 173"/>
                <a:gd name="f30" fmla="val f2"/>
                <a:gd name="f31" fmla="val f3"/>
                <a:gd name="f32" fmla="val f4"/>
                <a:gd name="f33" fmla="+- f32 0 f30"/>
                <a:gd name="f34" fmla="+- f31 0 f30"/>
                <a:gd name="f35" fmla="*/ f34 1 170"/>
                <a:gd name="f36" fmla="*/ f33 1 173"/>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170" h="173">
                  <a:moveTo>
                    <a:pt x="f2" y="f5"/>
                  </a:moveTo>
                  <a:cubicBezTo>
                    <a:pt x="f2" y="f6"/>
                    <a:pt x="f2" y="f7"/>
                    <a:pt x="f2" y="f8"/>
                  </a:cubicBezTo>
                  <a:cubicBezTo>
                    <a:pt x="f9" y="f10"/>
                    <a:pt x="f11" y="f12"/>
                    <a:pt x="f3" y="f2"/>
                  </a:cubicBezTo>
                  <a:cubicBezTo>
                    <a:pt x="f3" y="f13"/>
                    <a:pt x="f3" y="f14"/>
                    <a:pt x="f3" y="f15"/>
                  </a:cubicBezTo>
                  <a:cubicBezTo>
                    <a:pt x="f16" y="f17"/>
                    <a:pt x="f18" y="f19"/>
                    <a:pt x="f20" y="f21"/>
                  </a:cubicBezTo>
                  <a:cubicBezTo>
                    <a:pt x="f18" y="f22"/>
                    <a:pt x="f16" y="f23"/>
                    <a:pt x="f3" y="f24"/>
                  </a:cubicBezTo>
                  <a:cubicBezTo>
                    <a:pt x="f3" y="f25"/>
                    <a:pt x="f3" y="f26"/>
                    <a:pt x="f3" y="f4"/>
                  </a:cubicBezTo>
                  <a:cubicBezTo>
                    <a:pt x="f11" y="f27"/>
                    <a:pt x="f9" y="f16"/>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67" name="Freeform 66"/>
            <p:cNvSpPr/>
            <p:nvPr/>
          </p:nvSpPr>
          <p:spPr>
            <a:xfrm>
              <a:off x="941036" y="4731123"/>
              <a:ext cx="10799" cy="91796"/>
            </a:xfrm>
            <a:custGeom>
              <a:avLst/>
              <a:gdLst>
                <a:gd name="f0" fmla="val w"/>
                <a:gd name="f1" fmla="val h"/>
                <a:gd name="f2" fmla="val 0"/>
                <a:gd name="f3" fmla="val 31"/>
                <a:gd name="f4" fmla="val 256"/>
                <a:gd name="f5" fmla="val 170"/>
                <a:gd name="f6" fmla="val 85"/>
                <a:gd name="f7" fmla="val 10"/>
                <a:gd name="f8" fmla="val 21"/>
                <a:gd name="f9" fmla="*/ f0 1 31"/>
                <a:gd name="f10" fmla="*/ f1 1 256"/>
                <a:gd name="f11" fmla="val f2"/>
                <a:gd name="f12" fmla="val f3"/>
                <a:gd name="f13" fmla="val f4"/>
                <a:gd name="f14" fmla="+- f13 0 f11"/>
                <a:gd name="f15" fmla="+- f12 0 f11"/>
                <a:gd name="f16" fmla="*/ f15 1 31"/>
                <a:gd name="f17" fmla="*/ f14 1 256"/>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31" h="256">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68" name="Freeform 67"/>
            <p:cNvSpPr/>
            <p:nvPr/>
          </p:nvSpPr>
          <p:spPr>
            <a:xfrm>
              <a:off x="969483" y="4731123"/>
              <a:ext cx="10799" cy="91796"/>
            </a:xfrm>
            <a:custGeom>
              <a:avLst/>
              <a:gdLst>
                <a:gd name="f0" fmla="val w"/>
                <a:gd name="f1" fmla="val h"/>
                <a:gd name="f2" fmla="val 0"/>
                <a:gd name="f3" fmla="val 31"/>
                <a:gd name="f4" fmla="val 256"/>
                <a:gd name="f5" fmla="val 36"/>
                <a:gd name="f6" fmla="val 24"/>
                <a:gd name="f7" fmla="val 12"/>
                <a:gd name="f8" fmla="val 10"/>
                <a:gd name="f9" fmla="val 21"/>
                <a:gd name="f10" fmla="val 194"/>
                <a:gd name="f11" fmla="val 132"/>
                <a:gd name="f12" fmla="val 71"/>
                <a:gd name="f13" fmla="*/ f0 1 31"/>
                <a:gd name="f14" fmla="*/ f1 1 256"/>
                <a:gd name="f15" fmla="val f2"/>
                <a:gd name="f16" fmla="val f3"/>
                <a:gd name="f17" fmla="val f4"/>
                <a:gd name="f18" fmla="+- f17 0 f15"/>
                <a:gd name="f19" fmla="+- f16 0 f15"/>
                <a:gd name="f20" fmla="*/ f19 1 31"/>
                <a:gd name="f21" fmla="*/ f18 1 256"/>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1" h="256">
                  <a:moveTo>
                    <a:pt x="f2" y="f5"/>
                  </a:moveTo>
                  <a:cubicBezTo>
                    <a:pt x="f2" y="f6"/>
                    <a:pt x="f2" y="f7"/>
                    <a:pt x="f2" y="f2"/>
                  </a:cubicBezTo>
                  <a:cubicBezTo>
                    <a:pt x="f8" y="f2"/>
                    <a:pt x="f9" y="f2"/>
                    <a:pt x="f3" y="f2"/>
                  </a:cubicBezTo>
                  <a:cubicBezTo>
                    <a:pt x="f3" y="f7"/>
                    <a:pt x="f3" y="f6"/>
                    <a:pt x="f3" y="f5"/>
                  </a:cubicBezTo>
                  <a:cubicBezTo>
                    <a:pt x="f9" y="f5"/>
                    <a:pt x="f8" y="f5"/>
                    <a:pt x="f2" y="f5"/>
                  </a:cubicBezTo>
                  <a:close/>
                  <a:moveTo>
                    <a:pt x="f2" y="f4"/>
                  </a:moveTo>
                  <a:cubicBezTo>
                    <a:pt x="f2" y="f10"/>
                    <a:pt x="f2" y="f11"/>
                    <a:pt x="f2" y="f12"/>
                  </a:cubicBezTo>
                  <a:cubicBezTo>
                    <a:pt x="f8" y="f12"/>
                    <a:pt x="f9" y="f12"/>
                    <a:pt x="f3" y="f12"/>
                  </a:cubicBezTo>
                  <a:cubicBezTo>
                    <a:pt x="f3" y="f11"/>
                    <a:pt x="f3" y="f10"/>
                    <a:pt x="f3" y="f4"/>
                  </a:cubicBezTo>
                  <a:cubicBezTo>
                    <a:pt x="f9" y="f4"/>
                    <a:pt x="f8"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69" name="Freeform 68"/>
            <p:cNvSpPr/>
            <p:nvPr/>
          </p:nvSpPr>
          <p:spPr>
            <a:xfrm>
              <a:off x="997921" y="4754880"/>
              <a:ext cx="54004" cy="67683"/>
            </a:xfrm>
            <a:custGeom>
              <a:avLst/>
              <a:gdLst>
                <a:gd name="f0" fmla="val w"/>
                <a:gd name="f1" fmla="val h"/>
                <a:gd name="f2" fmla="val 0"/>
                <a:gd name="f3" fmla="val 151"/>
                <a:gd name="f4" fmla="val 189"/>
                <a:gd name="f5" fmla="val 4"/>
                <a:gd name="f6" fmla="val 28"/>
                <a:gd name="f7" fmla="val 31"/>
                <a:gd name="f8" fmla="val 42"/>
                <a:gd name="f9" fmla="val 10"/>
                <a:gd name="f10" fmla="val 62"/>
                <a:gd name="f11" fmla="val 87"/>
                <a:gd name="f12" fmla="val 98"/>
                <a:gd name="f13" fmla="val 109"/>
                <a:gd name="f14" fmla="val 2"/>
                <a:gd name="f15" fmla="val 118"/>
                <a:gd name="f16" fmla="val 6"/>
                <a:gd name="f17" fmla="val 127"/>
                <a:gd name="f18" fmla="val 134"/>
                <a:gd name="f19" fmla="val 15"/>
                <a:gd name="f20" fmla="val 139"/>
                <a:gd name="f21" fmla="val 22"/>
                <a:gd name="f22" fmla="val 144"/>
                <a:gd name="f23" fmla="val 147"/>
                <a:gd name="f24" fmla="val 36"/>
                <a:gd name="f25" fmla="val 149"/>
                <a:gd name="f26" fmla="val 45"/>
                <a:gd name="f27" fmla="val 150"/>
                <a:gd name="f28" fmla="val 51"/>
                <a:gd name="f29" fmla="val 61"/>
                <a:gd name="f30" fmla="val 75"/>
                <a:gd name="f31" fmla="val 119"/>
                <a:gd name="f32" fmla="val 77"/>
                <a:gd name="f33" fmla="val 64"/>
                <a:gd name="f34" fmla="val 54"/>
                <a:gd name="f35" fmla="val 116"/>
                <a:gd name="f36" fmla="val 48"/>
                <a:gd name="f37" fmla="val 113"/>
                <a:gd name="f38" fmla="val 37"/>
                <a:gd name="f39" fmla="val 103"/>
                <a:gd name="f40" fmla="val 33"/>
                <a:gd name="f41" fmla="val 96"/>
                <a:gd name="f42" fmla="val 29"/>
                <a:gd name="f43" fmla="val 89"/>
                <a:gd name="f44" fmla="val 27"/>
                <a:gd name="f45" fmla="val 81"/>
                <a:gd name="f46" fmla="val 67"/>
                <a:gd name="f47" fmla="val 56"/>
                <a:gd name="f48" fmla="val 46"/>
                <a:gd name="f49" fmla="val 40"/>
                <a:gd name="f50" fmla="val 65"/>
                <a:gd name="f51" fmla="val 88"/>
                <a:gd name="f52" fmla="*/ f0 1 151"/>
                <a:gd name="f53" fmla="*/ f1 1 189"/>
                <a:gd name="f54" fmla="val f2"/>
                <a:gd name="f55" fmla="val f3"/>
                <a:gd name="f56" fmla="val f4"/>
                <a:gd name="f57" fmla="+- f56 0 f54"/>
                <a:gd name="f58" fmla="+- f55 0 f54"/>
                <a:gd name="f59" fmla="*/ f58 1 151"/>
                <a:gd name="f60" fmla="*/ f57 1 189"/>
                <a:gd name="f61" fmla="*/ f54 1 f59"/>
                <a:gd name="f62" fmla="*/ f55 1 f59"/>
                <a:gd name="f63" fmla="*/ f54 1 f60"/>
                <a:gd name="f64" fmla="*/ f56 1 f60"/>
                <a:gd name="f65" fmla="*/ f61 f52 1"/>
                <a:gd name="f66" fmla="*/ f62 f52 1"/>
                <a:gd name="f67" fmla="*/ f64 f53 1"/>
                <a:gd name="f68" fmla="*/ f63 f53 1"/>
              </a:gdLst>
              <a:ahLst/>
              <a:cxnLst>
                <a:cxn ang="3cd4">
                  <a:pos x="hc" y="t"/>
                </a:cxn>
                <a:cxn ang="0">
                  <a:pos x="r" y="vc"/>
                </a:cxn>
                <a:cxn ang="cd4">
                  <a:pos x="hc" y="b"/>
                </a:cxn>
                <a:cxn ang="cd2">
                  <a:pos x="l" y="vc"/>
                </a:cxn>
              </a:cxnLst>
              <a:rect l="f65" t="f68" r="f66" b="f67"/>
              <a:pathLst>
                <a:path w="151" h="189">
                  <a:moveTo>
                    <a:pt x="f2" y="f4"/>
                  </a:moveTo>
                  <a:lnTo>
                    <a:pt x="f2" y="f5"/>
                  </a:lnTo>
                  <a:lnTo>
                    <a:pt x="f6" y="f5"/>
                  </a:lnTo>
                  <a:lnTo>
                    <a:pt x="f6" y="f7"/>
                  </a:lnTo>
                  <a:cubicBezTo>
                    <a:pt x="f8" y="f9"/>
                    <a:pt x="f10" y="f2"/>
                    <a:pt x="f11" y="f2"/>
                  </a:cubicBezTo>
                  <a:cubicBezTo>
                    <a:pt x="f12" y="f2"/>
                    <a:pt x="f13" y="f14"/>
                    <a:pt x="f15" y="f16"/>
                  </a:cubicBezTo>
                  <a:cubicBezTo>
                    <a:pt x="f17" y="f9"/>
                    <a:pt x="f18" y="f19"/>
                    <a:pt x="f20" y="f21"/>
                  </a:cubicBezTo>
                  <a:cubicBezTo>
                    <a:pt x="f22" y="f6"/>
                    <a:pt x="f23" y="f24"/>
                    <a:pt x="f25" y="f26"/>
                  </a:cubicBezTo>
                  <a:cubicBezTo>
                    <a:pt x="f27" y="f28"/>
                    <a:pt x="f3" y="f29"/>
                    <a:pt x="f3" y="f30"/>
                  </a:cubicBezTo>
                  <a:lnTo>
                    <a:pt x="f3" y="f4"/>
                  </a:lnTo>
                  <a:lnTo>
                    <a:pt x="f31" y="f4"/>
                  </a:lnTo>
                  <a:lnTo>
                    <a:pt x="f31" y="f32"/>
                  </a:lnTo>
                  <a:cubicBezTo>
                    <a:pt x="f31" y="f33"/>
                    <a:pt x="f15" y="f34"/>
                    <a:pt x="f35" y="f36"/>
                  </a:cubicBezTo>
                  <a:cubicBezTo>
                    <a:pt x="f37" y="f8"/>
                    <a:pt x="f13" y="f38"/>
                    <a:pt x="f39" y="f40"/>
                  </a:cubicBezTo>
                  <a:cubicBezTo>
                    <a:pt x="f41" y="f42"/>
                    <a:pt x="f43" y="f44"/>
                    <a:pt x="f45" y="f44"/>
                  </a:cubicBezTo>
                  <a:cubicBezTo>
                    <a:pt x="f46" y="f44"/>
                    <a:pt x="f47" y="f7"/>
                    <a:pt x="f48" y="f49"/>
                  </a:cubicBezTo>
                  <a:cubicBezTo>
                    <a:pt x="f24" y="f36"/>
                    <a:pt x="f7" y="f50"/>
                    <a:pt x="f7" y="f51"/>
                  </a:cubicBezTo>
                  <a:lnTo>
                    <a:pt x="f7"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70" name="Freeform 69"/>
            <p:cNvSpPr/>
            <p:nvPr/>
          </p:nvSpPr>
          <p:spPr>
            <a:xfrm>
              <a:off x="1066318" y="4754880"/>
              <a:ext cx="61200" cy="69476"/>
            </a:xfrm>
            <a:custGeom>
              <a:avLst/>
              <a:gdLst>
                <a:gd name="f0" fmla="val w"/>
                <a:gd name="f1" fmla="val h"/>
                <a:gd name="f2" fmla="val 0"/>
                <a:gd name="f3" fmla="val 171"/>
                <a:gd name="f4" fmla="val 194"/>
                <a:gd name="f5" fmla="val 137"/>
                <a:gd name="f6" fmla="val 130"/>
                <a:gd name="f7" fmla="val 170"/>
                <a:gd name="f8" fmla="val 134"/>
                <a:gd name="f9" fmla="val 165"/>
                <a:gd name="f10" fmla="val 153"/>
                <a:gd name="f11" fmla="val 155"/>
                <a:gd name="f12" fmla="val 167"/>
                <a:gd name="f13" fmla="val 141"/>
                <a:gd name="f14" fmla="val 178"/>
                <a:gd name="f15" fmla="val 128"/>
                <a:gd name="f16" fmla="val 188"/>
                <a:gd name="f17" fmla="val 110"/>
                <a:gd name="f18" fmla="val 88"/>
                <a:gd name="f19" fmla="val 61"/>
                <a:gd name="f20" fmla="val 40"/>
                <a:gd name="f21" fmla="val 185"/>
                <a:gd name="f22" fmla="val 24"/>
                <a:gd name="f23" fmla="val 169"/>
                <a:gd name="f24" fmla="val 8"/>
                <a:gd name="f25" fmla="val 152"/>
                <a:gd name="f26" fmla="val 98"/>
                <a:gd name="f27" fmla="val 67"/>
                <a:gd name="f28" fmla="val 43"/>
                <a:gd name="f29" fmla="val 26"/>
                <a:gd name="f30" fmla="val 9"/>
                <a:gd name="f31" fmla="val 87"/>
                <a:gd name="f32" fmla="val 111"/>
                <a:gd name="f33" fmla="val 132"/>
                <a:gd name="f34" fmla="val 147"/>
                <a:gd name="f35" fmla="val 25"/>
                <a:gd name="f36" fmla="val 163"/>
                <a:gd name="f37" fmla="val 42"/>
                <a:gd name="f38" fmla="val 66"/>
                <a:gd name="f39" fmla="val 96"/>
                <a:gd name="f40" fmla="val 101"/>
                <a:gd name="f41" fmla="val 105"/>
                <a:gd name="f42" fmla="val 32"/>
                <a:gd name="f43" fmla="val 34"/>
                <a:gd name="f44" fmla="val 125"/>
                <a:gd name="f45" fmla="val 39"/>
                <a:gd name="f46" fmla="val 50"/>
                <a:gd name="f47" fmla="val 60"/>
                <a:gd name="f48" fmla="val 162"/>
                <a:gd name="f49" fmla="val 73"/>
                <a:gd name="f50" fmla="val 168"/>
                <a:gd name="f51" fmla="val 89"/>
                <a:gd name="f52" fmla="val 100"/>
                <a:gd name="f53" fmla="val 118"/>
                <a:gd name="f54" fmla="val 159"/>
                <a:gd name="f55" fmla="val 126"/>
                <a:gd name="f56" fmla="val 133"/>
                <a:gd name="f57" fmla="val 143"/>
                <a:gd name="f58" fmla="val 79"/>
                <a:gd name="f59" fmla="val 138"/>
                <a:gd name="f60" fmla="val 136"/>
                <a:gd name="f61" fmla="val 63"/>
                <a:gd name="f62" fmla="val 52"/>
                <a:gd name="f63" fmla="val 44"/>
                <a:gd name="f64" fmla="val 116"/>
                <a:gd name="f65" fmla="val 103"/>
                <a:gd name="f66" fmla="val 31"/>
                <a:gd name="f67" fmla="val 51"/>
                <a:gd name="f68" fmla="val 41"/>
                <a:gd name="f69" fmla="val 35"/>
                <a:gd name="f70" fmla="*/ f0 1 171"/>
                <a:gd name="f71" fmla="*/ f1 1 194"/>
                <a:gd name="f72" fmla="val f2"/>
                <a:gd name="f73" fmla="val f3"/>
                <a:gd name="f74" fmla="val f4"/>
                <a:gd name="f75" fmla="+- f74 0 f72"/>
                <a:gd name="f76" fmla="+- f73 0 f72"/>
                <a:gd name="f77" fmla="*/ f76 1 171"/>
                <a:gd name="f78" fmla="*/ f75 1 194"/>
                <a:gd name="f79" fmla="*/ f72 1 f77"/>
                <a:gd name="f80" fmla="*/ f73 1 f77"/>
                <a:gd name="f81" fmla="*/ f72 1 f78"/>
                <a:gd name="f82" fmla="*/ f74 1 f78"/>
                <a:gd name="f83" fmla="*/ f79 f70 1"/>
                <a:gd name="f84" fmla="*/ f80 f70 1"/>
                <a:gd name="f85" fmla="*/ f82 f71 1"/>
                <a:gd name="f86" fmla="*/ f81 f71 1"/>
              </a:gdLst>
              <a:ahLst/>
              <a:cxnLst>
                <a:cxn ang="3cd4">
                  <a:pos x="hc" y="t"/>
                </a:cxn>
                <a:cxn ang="0">
                  <a:pos x="r" y="vc"/>
                </a:cxn>
                <a:cxn ang="cd4">
                  <a:pos x="hc" y="b"/>
                </a:cxn>
                <a:cxn ang="cd2">
                  <a:pos x="l" y="vc"/>
                </a:cxn>
              </a:cxnLst>
              <a:rect l="f83" t="f86" r="f84" b="f85"/>
              <a:pathLst>
                <a:path w="171" h="194">
                  <a:moveTo>
                    <a:pt x="f5" y="f6"/>
                  </a:moveTo>
                  <a:lnTo>
                    <a:pt x="f7" y="f8"/>
                  </a:lnTo>
                  <a:cubicBezTo>
                    <a:pt x="f9" y="f10"/>
                    <a:pt x="f11" y="f12"/>
                    <a:pt x="f13" y="f14"/>
                  </a:cubicBezTo>
                  <a:cubicBezTo>
                    <a:pt x="f15" y="f16"/>
                    <a:pt x="f17" y="f4"/>
                    <a:pt x="f18" y="f4"/>
                  </a:cubicBezTo>
                  <a:cubicBezTo>
                    <a:pt x="f19" y="f4"/>
                    <a:pt x="f20" y="f21"/>
                    <a:pt x="f22" y="f23"/>
                  </a:cubicBezTo>
                  <a:cubicBezTo>
                    <a:pt x="f24" y="f25"/>
                    <a:pt x="f2" y="f15"/>
                    <a:pt x="f2" y="f26"/>
                  </a:cubicBezTo>
                  <a:cubicBezTo>
                    <a:pt x="f2" y="f27"/>
                    <a:pt x="f24" y="f28"/>
                    <a:pt x="f22" y="f29"/>
                  </a:cubicBezTo>
                  <a:cubicBezTo>
                    <a:pt x="f20" y="f30"/>
                    <a:pt x="f19" y="f2"/>
                    <a:pt x="f31" y="f2"/>
                  </a:cubicBezTo>
                  <a:cubicBezTo>
                    <a:pt x="f32" y="f2"/>
                    <a:pt x="f33" y="f24"/>
                    <a:pt x="f34" y="f35"/>
                  </a:cubicBezTo>
                  <a:cubicBezTo>
                    <a:pt x="f36" y="f37"/>
                    <a:pt x="f3" y="f38"/>
                    <a:pt x="f3" y="f39"/>
                  </a:cubicBezTo>
                  <a:cubicBezTo>
                    <a:pt x="f3" y="f26"/>
                    <a:pt x="f3" y="f40"/>
                    <a:pt x="f3" y="f41"/>
                  </a:cubicBezTo>
                  <a:lnTo>
                    <a:pt x="f42" y="f41"/>
                  </a:lnTo>
                  <a:cubicBezTo>
                    <a:pt x="f43" y="f44"/>
                    <a:pt x="f45" y="f13"/>
                    <a:pt x="f46" y="f25"/>
                  </a:cubicBezTo>
                  <a:cubicBezTo>
                    <a:pt x="f47" y="f48"/>
                    <a:pt x="f49" y="f50"/>
                    <a:pt x="f51" y="f50"/>
                  </a:cubicBezTo>
                  <a:cubicBezTo>
                    <a:pt x="f52" y="f50"/>
                    <a:pt x="f17" y="f9"/>
                    <a:pt x="f53" y="f54"/>
                  </a:cubicBezTo>
                  <a:cubicBezTo>
                    <a:pt x="f55" y="f10"/>
                    <a:pt x="f56" y="f57"/>
                    <a:pt x="f5" y="f6"/>
                  </a:cubicBezTo>
                  <a:close/>
                  <a:moveTo>
                    <a:pt x="f43" y="f58"/>
                  </a:moveTo>
                  <a:lnTo>
                    <a:pt x="f59" y="f58"/>
                  </a:lnTo>
                  <a:cubicBezTo>
                    <a:pt x="f60" y="f61"/>
                    <a:pt x="f33" y="f62"/>
                    <a:pt x="f55" y="f63"/>
                  </a:cubicBezTo>
                  <a:cubicBezTo>
                    <a:pt x="f64" y="f42"/>
                    <a:pt x="f65" y="f29"/>
                    <a:pt x="f31" y="f29"/>
                  </a:cubicBezTo>
                  <a:cubicBezTo>
                    <a:pt x="f49" y="f29"/>
                    <a:pt x="f47" y="f66"/>
                    <a:pt x="f67" y="f20"/>
                  </a:cubicBezTo>
                  <a:cubicBezTo>
                    <a:pt x="f68" y="f46"/>
                    <a:pt x="f69" y="f61"/>
                    <a:pt x="f43" y="f58"/>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71" name="Freeform 70"/>
            <p:cNvSpPr/>
            <p:nvPr/>
          </p:nvSpPr>
          <p:spPr>
            <a:xfrm>
              <a:off x="1138318" y="4754880"/>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72" name="Freeform 71"/>
            <p:cNvSpPr/>
            <p:nvPr/>
          </p:nvSpPr>
          <p:spPr>
            <a:xfrm>
              <a:off x="1250643" y="4731123"/>
              <a:ext cx="10799" cy="91796"/>
            </a:xfrm>
            <a:custGeom>
              <a:avLst/>
              <a:gdLst>
                <a:gd name="f0" fmla="val w"/>
                <a:gd name="f1" fmla="val h"/>
                <a:gd name="f2" fmla="val 0"/>
                <a:gd name="f3" fmla="val 31"/>
                <a:gd name="f4" fmla="val 256"/>
                <a:gd name="f5" fmla="val 36"/>
                <a:gd name="f6" fmla="val 24"/>
                <a:gd name="f7" fmla="val 12"/>
                <a:gd name="f8" fmla="val 10"/>
                <a:gd name="f9" fmla="val 21"/>
                <a:gd name="f10" fmla="val 194"/>
                <a:gd name="f11" fmla="val 132"/>
                <a:gd name="f12" fmla="val 71"/>
                <a:gd name="f13" fmla="*/ f0 1 31"/>
                <a:gd name="f14" fmla="*/ f1 1 256"/>
                <a:gd name="f15" fmla="val f2"/>
                <a:gd name="f16" fmla="val f3"/>
                <a:gd name="f17" fmla="val f4"/>
                <a:gd name="f18" fmla="+- f17 0 f15"/>
                <a:gd name="f19" fmla="+- f16 0 f15"/>
                <a:gd name="f20" fmla="*/ f19 1 31"/>
                <a:gd name="f21" fmla="*/ f18 1 256"/>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1" h="256">
                  <a:moveTo>
                    <a:pt x="f2" y="f5"/>
                  </a:moveTo>
                  <a:cubicBezTo>
                    <a:pt x="f2" y="f6"/>
                    <a:pt x="f2" y="f7"/>
                    <a:pt x="f2" y="f2"/>
                  </a:cubicBezTo>
                  <a:cubicBezTo>
                    <a:pt x="f8" y="f2"/>
                    <a:pt x="f9" y="f2"/>
                    <a:pt x="f3" y="f2"/>
                  </a:cubicBezTo>
                  <a:cubicBezTo>
                    <a:pt x="f3" y="f7"/>
                    <a:pt x="f3" y="f6"/>
                    <a:pt x="f3" y="f5"/>
                  </a:cubicBezTo>
                  <a:cubicBezTo>
                    <a:pt x="f9" y="f5"/>
                    <a:pt x="f8" y="f5"/>
                    <a:pt x="f2" y="f5"/>
                  </a:cubicBezTo>
                  <a:close/>
                  <a:moveTo>
                    <a:pt x="f2" y="f4"/>
                  </a:moveTo>
                  <a:cubicBezTo>
                    <a:pt x="f2" y="f10"/>
                    <a:pt x="f2" y="f11"/>
                    <a:pt x="f2" y="f12"/>
                  </a:cubicBezTo>
                  <a:cubicBezTo>
                    <a:pt x="f8" y="f12"/>
                    <a:pt x="f9" y="f12"/>
                    <a:pt x="f3" y="f12"/>
                  </a:cubicBezTo>
                  <a:cubicBezTo>
                    <a:pt x="f3" y="f11"/>
                    <a:pt x="f3" y="f10"/>
                    <a:pt x="f3" y="f4"/>
                  </a:cubicBezTo>
                  <a:cubicBezTo>
                    <a:pt x="f9" y="f4"/>
                    <a:pt x="f8"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73" name="Freeform 72"/>
            <p:cNvSpPr/>
            <p:nvPr/>
          </p:nvSpPr>
          <p:spPr>
            <a:xfrm>
              <a:off x="1274755" y="4731123"/>
              <a:ext cx="57598" cy="93241"/>
            </a:xfrm>
            <a:custGeom>
              <a:avLst/>
              <a:gdLst>
                <a:gd name="f0" fmla="val w"/>
                <a:gd name="f1" fmla="val h"/>
                <a:gd name="f2" fmla="val 0"/>
                <a:gd name="f3" fmla="val 161"/>
                <a:gd name="f4" fmla="val 260"/>
                <a:gd name="f5" fmla="val 132"/>
                <a:gd name="f6" fmla="val 256"/>
                <a:gd name="f7" fmla="val 232"/>
                <a:gd name="f8" fmla="val 120"/>
                <a:gd name="f9" fmla="val 251"/>
                <a:gd name="f10" fmla="val 103"/>
                <a:gd name="f11" fmla="val 80"/>
                <a:gd name="f12" fmla="val 65"/>
                <a:gd name="f13" fmla="val 51"/>
                <a:gd name="f14" fmla="val 39"/>
                <a:gd name="f15" fmla="val 248"/>
                <a:gd name="f16" fmla="val 27"/>
                <a:gd name="f17" fmla="val 239"/>
                <a:gd name="f18" fmla="val 17"/>
                <a:gd name="f19" fmla="val 228"/>
                <a:gd name="f20" fmla="val 10"/>
                <a:gd name="f21" fmla="val 214"/>
                <a:gd name="f22" fmla="val 3"/>
                <a:gd name="f23" fmla="val 199"/>
                <a:gd name="f24" fmla="val 182"/>
                <a:gd name="f25" fmla="val 163"/>
                <a:gd name="f26" fmla="val 145"/>
                <a:gd name="f27" fmla="val 128"/>
                <a:gd name="f28" fmla="val 9"/>
                <a:gd name="f29" fmla="val 113"/>
                <a:gd name="f30" fmla="val 15"/>
                <a:gd name="f31" fmla="val 98"/>
                <a:gd name="f32" fmla="val 25"/>
                <a:gd name="f33" fmla="val 86"/>
                <a:gd name="f34" fmla="val 37"/>
                <a:gd name="f35" fmla="val 78"/>
                <a:gd name="f36" fmla="val 49"/>
                <a:gd name="f37" fmla="val 70"/>
                <a:gd name="f38" fmla="val 63"/>
                <a:gd name="f39" fmla="val 66"/>
                <a:gd name="f40" fmla="val 90"/>
                <a:gd name="f41" fmla="val 100"/>
                <a:gd name="f42" fmla="val 69"/>
                <a:gd name="f43" fmla="val 108"/>
                <a:gd name="f44" fmla="val 73"/>
                <a:gd name="f45" fmla="val 117"/>
                <a:gd name="f46" fmla="val 124"/>
                <a:gd name="f47" fmla="val 84"/>
                <a:gd name="f48" fmla="val 130"/>
                <a:gd name="f49" fmla="val 92"/>
                <a:gd name="f50" fmla="val 32"/>
                <a:gd name="f51" fmla="val 187"/>
                <a:gd name="f52" fmla="val 205"/>
                <a:gd name="f53" fmla="val 47"/>
                <a:gd name="f54" fmla="val 216"/>
                <a:gd name="f55" fmla="val 57"/>
                <a:gd name="f56" fmla="val 234"/>
                <a:gd name="f57" fmla="val 83"/>
                <a:gd name="f58" fmla="val 96"/>
                <a:gd name="f59" fmla="val 118"/>
                <a:gd name="f60" fmla="val 217"/>
                <a:gd name="f61" fmla="val 127"/>
                <a:gd name="f62" fmla="val 206"/>
                <a:gd name="f63" fmla="val 189"/>
                <a:gd name="f64" fmla="val 166"/>
                <a:gd name="f65" fmla="val 140"/>
                <a:gd name="f66" fmla="val 122"/>
                <a:gd name="f67" fmla="val 110"/>
                <a:gd name="f68" fmla="val 81"/>
                <a:gd name="f69" fmla="val 67"/>
                <a:gd name="f70" fmla="val 56"/>
                <a:gd name="f71" fmla="val 46"/>
                <a:gd name="f72" fmla="val 109"/>
                <a:gd name="f73" fmla="val 121"/>
                <a:gd name="f74" fmla="val 139"/>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5" y="f7"/>
                  </a:lnTo>
                  <a:cubicBezTo>
                    <a:pt x="f8" y="f9"/>
                    <a:pt x="f10" y="f4"/>
                    <a:pt x="f11" y="f4"/>
                  </a:cubicBezTo>
                  <a:cubicBezTo>
                    <a:pt x="f12" y="f4"/>
                    <a:pt x="f13" y="f6"/>
                    <a:pt x="f14" y="f15"/>
                  </a:cubicBezTo>
                  <a:cubicBezTo>
                    <a:pt x="f16" y="f17"/>
                    <a:pt x="f18" y="f19"/>
                    <a:pt x="f20" y="f21"/>
                  </a:cubicBezTo>
                  <a:cubicBezTo>
                    <a:pt x="f22" y="f23"/>
                    <a:pt x="f2" y="f24"/>
                    <a:pt x="f2" y="f25"/>
                  </a:cubicBezTo>
                  <a:cubicBezTo>
                    <a:pt x="f2" y="f26"/>
                    <a:pt x="f22" y="f27"/>
                    <a:pt x="f28" y="f29"/>
                  </a:cubicBezTo>
                  <a:cubicBezTo>
                    <a:pt x="f30" y="f31"/>
                    <a:pt x="f32" y="f33"/>
                    <a:pt x="f34" y="f35"/>
                  </a:cubicBezTo>
                  <a:cubicBezTo>
                    <a:pt x="f36" y="f37"/>
                    <a:pt x="f38" y="f39"/>
                    <a:pt x="f35" y="f39"/>
                  </a:cubicBezTo>
                  <a:cubicBezTo>
                    <a:pt x="f40" y="f39"/>
                    <a:pt x="f41" y="f42"/>
                    <a:pt x="f43" y="f44"/>
                  </a:cubicBezTo>
                  <a:cubicBezTo>
                    <a:pt x="f45" y="f35"/>
                    <a:pt x="f46" y="f47"/>
                    <a:pt x="f48" y="f49"/>
                  </a:cubicBezTo>
                  <a:lnTo>
                    <a:pt x="f48" y="f2"/>
                  </a:lnTo>
                  <a:lnTo>
                    <a:pt x="f3" y="f2"/>
                  </a:lnTo>
                  <a:lnTo>
                    <a:pt x="f3" y="f6"/>
                  </a:lnTo>
                  <a:close/>
                  <a:moveTo>
                    <a:pt x="f50" y="f25"/>
                  </a:moveTo>
                  <a:cubicBezTo>
                    <a:pt x="f50" y="f51"/>
                    <a:pt x="f34" y="f52"/>
                    <a:pt x="f53" y="f54"/>
                  </a:cubicBezTo>
                  <a:cubicBezTo>
                    <a:pt x="f55" y="f19"/>
                    <a:pt x="f42" y="f56"/>
                    <a:pt x="f57" y="f56"/>
                  </a:cubicBezTo>
                  <a:cubicBezTo>
                    <a:pt x="f58" y="f56"/>
                    <a:pt x="f43" y="f19"/>
                    <a:pt x="f59" y="f60"/>
                  </a:cubicBezTo>
                  <a:cubicBezTo>
                    <a:pt x="f61" y="f62"/>
                    <a:pt x="f5" y="f63"/>
                    <a:pt x="f5" y="f64"/>
                  </a:cubicBezTo>
                  <a:cubicBezTo>
                    <a:pt x="f5" y="f65"/>
                    <a:pt x="f61" y="f66"/>
                    <a:pt x="f59" y="f67"/>
                  </a:cubicBezTo>
                  <a:cubicBezTo>
                    <a:pt x="f43" y="f31"/>
                    <a:pt x="f58" y="f49"/>
                    <a:pt x="f68" y="f49"/>
                  </a:cubicBezTo>
                  <a:cubicBezTo>
                    <a:pt x="f69" y="f49"/>
                    <a:pt x="f70" y="f31"/>
                    <a:pt x="f71" y="f72"/>
                  </a:cubicBezTo>
                  <a:cubicBezTo>
                    <a:pt x="f34" y="f73"/>
                    <a:pt x="f50" y="f74"/>
                    <a:pt x="f50" y="f2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74" name="Freeform 73"/>
            <p:cNvSpPr/>
            <p:nvPr/>
          </p:nvSpPr>
          <p:spPr>
            <a:xfrm>
              <a:off x="1349636" y="4758482"/>
              <a:ext cx="60478" cy="38157"/>
            </a:xfrm>
            <a:custGeom>
              <a:avLst/>
              <a:gdLst>
                <a:gd name="f0" fmla="val w"/>
                <a:gd name="f1" fmla="val h"/>
                <a:gd name="f2" fmla="val 0"/>
                <a:gd name="f3" fmla="val 169"/>
                <a:gd name="f4" fmla="val 107"/>
                <a:gd name="f5" fmla="val 29"/>
                <a:gd name="f6" fmla="val 113"/>
                <a:gd name="f7" fmla="val 56"/>
                <a:gd name="f8" fmla="val 20"/>
                <a:gd name="f9" fmla="val 10"/>
                <a:gd name="f10" fmla="val 97"/>
                <a:gd name="f11" fmla="val 88"/>
                <a:gd name="f12" fmla="val 78"/>
                <a:gd name="f13" fmla="*/ f0 1 169"/>
                <a:gd name="f14" fmla="*/ f1 1 107"/>
                <a:gd name="f15" fmla="val f2"/>
                <a:gd name="f16" fmla="val f3"/>
                <a:gd name="f17" fmla="val f4"/>
                <a:gd name="f18" fmla="+- f17 0 f15"/>
                <a:gd name="f19" fmla="+- f16 0 f15"/>
                <a:gd name="f20" fmla="*/ f19 1 169"/>
                <a:gd name="f21" fmla="*/ f18 1 107"/>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69" h="107">
                  <a:moveTo>
                    <a:pt x="f3" y="f5"/>
                  </a:moveTo>
                  <a:cubicBezTo>
                    <a:pt x="f6" y="f5"/>
                    <a:pt x="f7" y="f5"/>
                    <a:pt x="f2" y="f5"/>
                  </a:cubicBezTo>
                  <a:cubicBezTo>
                    <a:pt x="f2" y="f8"/>
                    <a:pt x="f2" y="f9"/>
                    <a:pt x="f2" y="f2"/>
                  </a:cubicBezTo>
                  <a:cubicBezTo>
                    <a:pt x="f7" y="f2"/>
                    <a:pt x="f6" y="f2"/>
                    <a:pt x="f3" y="f2"/>
                  </a:cubicBezTo>
                  <a:cubicBezTo>
                    <a:pt x="f3" y="f9"/>
                    <a:pt x="f3" y="f8"/>
                    <a:pt x="f3" y="f5"/>
                  </a:cubicBezTo>
                  <a:close/>
                  <a:moveTo>
                    <a:pt x="f3" y="f4"/>
                  </a:moveTo>
                  <a:cubicBezTo>
                    <a:pt x="f6" y="f4"/>
                    <a:pt x="f7" y="f4"/>
                    <a:pt x="f2" y="f4"/>
                  </a:cubicBezTo>
                  <a:cubicBezTo>
                    <a:pt x="f2" y="f10"/>
                    <a:pt x="f2" y="f11"/>
                    <a:pt x="f2" y="f12"/>
                  </a:cubicBezTo>
                  <a:cubicBezTo>
                    <a:pt x="f7" y="f12"/>
                    <a:pt x="f6" y="f12"/>
                    <a:pt x="f3" y="f12"/>
                  </a:cubicBezTo>
                  <a:cubicBezTo>
                    <a:pt x="f3" y="f11"/>
                    <a:pt x="f3" y="f10"/>
                    <a:pt x="f3"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75" name="Freeform 74"/>
            <p:cNvSpPr/>
            <p:nvPr/>
          </p:nvSpPr>
          <p:spPr>
            <a:xfrm>
              <a:off x="1422714" y="4731123"/>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76" name="Freeform 75"/>
            <p:cNvSpPr/>
            <p:nvPr/>
          </p:nvSpPr>
          <p:spPr>
            <a:xfrm>
              <a:off x="1477441" y="4730758"/>
              <a:ext cx="33476" cy="92162"/>
            </a:xfrm>
            <a:custGeom>
              <a:avLst/>
              <a:gdLst>
                <a:gd name="f0" fmla="val w"/>
                <a:gd name="f1" fmla="val h"/>
                <a:gd name="f2" fmla="val 0"/>
                <a:gd name="f3" fmla="val 94"/>
                <a:gd name="f4" fmla="val 257"/>
                <a:gd name="f5" fmla="val 63"/>
                <a:gd name="f6" fmla="val 57"/>
                <a:gd name="f7" fmla="val 55"/>
                <a:gd name="f8" fmla="val 64"/>
                <a:gd name="f9" fmla="val 45"/>
                <a:gd name="f10" fmla="val 71"/>
                <a:gd name="f11" fmla="val 33"/>
                <a:gd name="f12" fmla="val 78"/>
                <a:gd name="f13" fmla="val 21"/>
                <a:gd name="f14" fmla="val 85"/>
                <a:gd name="f15" fmla="val 10"/>
                <a:gd name="f16" fmla="val 91"/>
                <a:gd name="f17" fmla="val 95"/>
                <a:gd name="f18" fmla="val 18"/>
                <a:gd name="f19" fmla="val 56"/>
                <a:gd name="f20" fmla="val 46"/>
                <a:gd name="f21" fmla="val 34"/>
                <a:gd name="f22" fmla="val 59"/>
                <a:gd name="f23" fmla="val 22"/>
                <a:gd name="f24" fmla="val 69"/>
                <a:gd name="f25" fmla="val 11"/>
                <a:gd name="f26" fmla="val 74"/>
                <a:gd name="f27" fmla="*/ f0 1 94"/>
                <a:gd name="f28" fmla="*/ f1 1 257"/>
                <a:gd name="f29" fmla="val f2"/>
                <a:gd name="f30" fmla="val f3"/>
                <a:gd name="f31" fmla="val f4"/>
                <a:gd name="f32" fmla="+- f31 0 f29"/>
                <a:gd name="f33" fmla="+- f30 0 f29"/>
                <a:gd name="f34" fmla="*/ f33 1 94"/>
                <a:gd name="f35" fmla="*/ f32 1 257"/>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94" h="257">
                  <a:moveTo>
                    <a:pt x="f3" y="f4"/>
                  </a:moveTo>
                  <a:lnTo>
                    <a:pt x="f5" y="f4"/>
                  </a:lnTo>
                  <a:lnTo>
                    <a:pt x="f5" y="f6"/>
                  </a:lnTo>
                  <a:cubicBezTo>
                    <a:pt x="f7" y="f8"/>
                    <a:pt x="f9" y="f10"/>
                    <a:pt x="f11" y="f12"/>
                  </a:cubicBezTo>
                  <a:cubicBezTo>
                    <a:pt x="f13" y="f14"/>
                    <a:pt x="f15" y="f16"/>
                    <a:pt x="f2" y="f17"/>
                  </a:cubicBezTo>
                  <a:lnTo>
                    <a:pt x="f2" y="f8"/>
                  </a:lnTo>
                  <a:cubicBezTo>
                    <a:pt x="f18" y="f19"/>
                    <a:pt x="f11" y="f20"/>
                    <a:pt x="f20" y="f21"/>
                  </a:cubicBezTo>
                  <a:cubicBezTo>
                    <a:pt x="f22" y="f23"/>
                    <a:pt x="f24" y="f25"/>
                    <a:pt x="f26" y="f2"/>
                  </a:cubicBezTo>
                  <a:lnTo>
                    <a:pt x="f3" y="f2"/>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77" name="Freeform 76"/>
            <p:cNvSpPr/>
            <p:nvPr/>
          </p:nvSpPr>
          <p:spPr>
            <a:xfrm>
              <a:off x="1541522" y="4731123"/>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78" name="Freeform 77"/>
            <p:cNvSpPr/>
            <p:nvPr/>
          </p:nvSpPr>
          <p:spPr>
            <a:xfrm>
              <a:off x="1623242" y="4754880"/>
              <a:ext cx="57598" cy="69476"/>
            </a:xfrm>
            <a:custGeom>
              <a:avLst/>
              <a:gdLst>
                <a:gd name="f0" fmla="val w"/>
                <a:gd name="f1" fmla="val h"/>
                <a:gd name="f2" fmla="val 0"/>
                <a:gd name="f3" fmla="val 161"/>
                <a:gd name="f4" fmla="val 194"/>
                <a:gd name="f5" fmla="val 131"/>
                <a:gd name="f6" fmla="val 122"/>
                <a:gd name="f7" fmla="val 126"/>
                <a:gd name="f8" fmla="val 158"/>
                <a:gd name="f9" fmla="val 147"/>
                <a:gd name="f10" fmla="val 149"/>
                <a:gd name="f11" fmla="val 163"/>
                <a:gd name="f12" fmla="val 136"/>
                <a:gd name="f13" fmla="val 176"/>
                <a:gd name="f14" fmla="val 188"/>
                <a:gd name="f15" fmla="val 105"/>
                <a:gd name="f16" fmla="val 84"/>
                <a:gd name="f17" fmla="val 59"/>
                <a:gd name="f18" fmla="val 39"/>
                <a:gd name="f19" fmla="val 185"/>
                <a:gd name="f20" fmla="val 23"/>
                <a:gd name="f21" fmla="val 169"/>
                <a:gd name="f22" fmla="val 8"/>
                <a:gd name="f23" fmla="val 152"/>
                <a:gd name="f24" fmla="val 128"/>
                <a:gd name="f25" fmla="val 97"/>
                <a:gd name="f26" fmla="val 77"/>
                <a:gd name="f27" fmla="val 3"/>
                <a:gd name="f28" fmla="val 60"/>
                <a:gd name="f29" fmla="val 10"/>
                <a:gd name="f30" fmla="val 45"/>
                <a:gd name="f31" fmla="val 17"/>
                <a:gd name="f32" fmla="val 30"/>
                <a:gd name="f33" fmla="val 27"/>
                <a:gd name="f34" fmla="val 19"/>
                <a:gd name="f35" fmla="val 40"/>
                <a:gd name="f36" fmla="val 11"/>
                <a:gd name="f37" fmla="val 54"/>
                <a:gd name="f38" fmla="val 4"/>
                <a:gd name="f39" fmla="val 69"/>
                <a:gd name="f40" fmla="val 121"/>
                <a:gd name="f41" fmla="val 5"/>
                <a:gd name="f42" fmla="val 134"/>
                <a:gd name="f43" fmla="val 15"/>
                <a:gd name="f44" fmla="val 25"/>
                <a:gd name="f45" fmla="val 155"/>
                <a:gd name="f46" fmla="val 159"/>
                <a:gd name="f47" fmla="val 63"/>
                <a:gd name="f48" fmla="val 125"/>
                <a:gd name="f49" fmla="val 51"/>
                <a:gd name="f50" fmla="val 120"/>
                <a:gd name="f51" fmla="val 42"/>
                <a:gd name="f52" fmla="val 113"/>
                <a:gd name="f53" fmla="val 35"/>
                <a:gd name="f54" fmla="val 29"/>
                <a:gd name="f55" fmla="val 96"/>
                <a:gd name="f56" fmla="val 26"/>
                <a:gd name="f57" fmla="val 86"/>
                <a:gd name="f58" fmla="val 70"/>
                <a:gd name="f59" fmla="val 57"/>
                <a:gd name="f60" fmla="val 31"/>
                <a:gd name="f61" fmla="val 47"/>
                <a:gd name="f62" fmla="val 43"/>
                <a:gd name="f63" fmla="val 37"/>
                <a:gd name="f64" fmla="val 32"/>
                <a:gd name="f65" fmla="val 72"/>
                <a:gd name="f66" fmla="val 140"/>
                <a:gd name="f67" fmla="val 151"/>
                <a:gd name="f68" fmla="val 56"/>
                <a:gd name="f69" fmla="val 162"/>
                <a:gd name="f70" fmla="val 168"/>
                <a:gd name="f71" fmla="val 107"/>
                <a:gd name="f72" fmla="val 164"/>
                <a:gd name="f73" fmla="val 115"/>
                <a:gd name="f74" fmla="val 156"/>
                <a:gd name="f75" fmla="val 123"/>
                <a:gd name="f76" fmla="val 137"/>
                <a:gd name="f77" fmla="*/ f0 1 161"/>
                <a:gd name="f78" fmla="*/ f1 1 194"/>
                <a:gd name="f79" fmla="val f2"/>
                <a:gd name="f80" fmla="val f3"/>
                <a:gd name="f81" fmla="val f4"/>
                <a:gd name="f82" fmla="+- f81 0 f79"/>
                <a:gd name="f83" fmla="+- f80 0 f79"/>
                <a:gd name="f84" fmla="*/ f83 1 161"/>
                <a:gd name="f85" fmla="*/ f82 1 194"/>
                <a:gd name="f86" fmla="*/ f79 1 f84"/>
                <a:gd name="f87" fmla="*/ f80 1 f84"/>
                <a:gd name="f88" fmla="*/ f79 1 f85"/>
                <a:gd name="f89" fmla="*/ f81 1 f85"/>
                <a:gd name="f90" fmla="*/ f86 f77 1"/>
                <a:gd name="f91" fmla="*/ f87 f77 1"/>
                <a:gd name="f92" fmla="*/ f89 f78 1"/>
                <a:gd name="f93" fmla="*/ f88 f78 1"/>
              </a:gdLst>
              <a:ahLst/>
              <a:cxnLst>
                <a:cxn ang="3cd4">
                  <a:pos x="hc" y="t"/>
                </a:cxn>
                <a:cxn ang="0">
                  <a:pos x="r" y="vc"/>
                </a:cxn>
                <a:cxn ang="cd4">
                  <a:pos x="hc" y="b"/>
                </a:cxn>
                <a:cxn ang="cd2">
                  <a:pos x="l" y="vc"/>
                </a:cxn>
              </a:cxnLst>
              <a:rect l="f90" t="f93" r="f91" b="f92"/>
              <a:pathLst>
                <a:path w="161" h="194">
                  <a:moveTo>
                    <a:pt x="f5" y="f6"/>
                  </a:moveTo>
                  <a:lnTo>
                    <a:pt x="f3" y="f7"/>
                  </a:lnTo>
                  <a:cubicBezTo>
                    <a:pt x="f8" y="f9"/>
                    <a:pt x="f10" y="f11"/>
                    <a:pt x="f12" y="f13"/>
                  </a:cubicBezTo>
                  <a:cubicBezTo>
                    <a:pt x="f6" y="f14"/>
                    <a:pt x="f15" y="f4"/>
                    <a:pt x="f16" y="f4"/>
                  </a:cubicBezTo>
                  <a:cubicBezTo>
                    <a:pt x="f17" y="f4"/>
                    <a:pt x="f18" y="f19"/>
                    <a:pt x="f20" y="f21"/>
                  </a:cubicBezTo>
                  <a:cubicBezTo>
                    <a:pt x="f22" y="f23"/>
                    <a:pt x="f2" y="f24"/>
                    <a:pt x="f2" y="f25"/>
                  </a:cubicBezTo>
                  <a:cubicBezTo>
                    <a:pt x="f2" y="f26"/>
                    <a:pt x="f27" y="f28"/>
                    <a:pt x="f29" y="f30"/>
                  </a:cubicBezTo>
                  <a:cubicBezTo>
                    <a:pt x="f31" y="f32"/>
                    <a:pt x="f33" y="f34"/>
                    <a:pt x="f35" y="f36"/>
                  </a:cubicBezTo>
                  <a:cubicBezTo>
                    <a:pt x="f37" y="f38"/>
                    <a:pt x="f39" y="f2"/>
                    <a:pt x="f16" y="f2"/>
                  </a:cubicBezTo>
                  <a:cubicBezTo>
                    <a:pt x="f15" y="f2"/>
                    <a:pt x="f40" y="f41"/>
                    <a:pt x="f42" y="f43"/>
                  </a:cubicBezTo>
                  <a:cubicBezTo>
                    <a:pt x="f9" y="f44"/>
                    <a:pt x="f45" y="f35"/>
                    <a:pt x="f46" y="f17"/>
                  </a:cubicBezTo>
                  <a:lnTo>
                    <a:pt x="f24" y="f47"/>
                  </a:lnTo>
                  <a:cubicBezTo>
                    <a:pt x="f48" y="f49"/>
                    <a:pt x="f50" y="f51"/>
                    <a:pt x="f52" y="f53"/>
                  </a:cubicBezTo>
                  <a:cubicBezTo>
                    <a:pt x="f15" y="f54"/>
                    <a:pt x="f55" y="f56"/>
                    <a:pt x="f57" y="f56"/>
                  </a:cubicBezTo>
                  <a:cubicBezTo>
                    <a:pt x="f58" y="f56"/>
                    <a:pt x="f59" y="f60"/>
                    <a:pt x="f61" y="f62"/>
                  </a:cubicBezTo>
                  <a:cubicBezTo>
                    <a:pt x="f63" y="f37"/>
                    <a:pt x="f64" y="f65"/>
                    <a:pt x="f64" y="f25"/>
                  </a:cubicBezTo>
                  <a:cubicBezTo>
                    <a:pt x="f64" y="f40"/>
                    <a:pt x="f63" y="f66"/>
                    <a:pt x="f61" y="f67"/>
                  </a:cubicBezTo>
                  <a:cubicBezTo>
                    <a:pt x="f68" y="f69"/>
                    <a:pt x="f39" y="f70"/>
                    <a:pt x="f16" y="f70"/>
                  </a:cubicBezTo>
                  <a:cubicBezTo>
                    <a:pt x="f55" y="f70"/>
                    <a:pt x="f71" y="f72"/>
                    <a:pt x="f73" y="f74"/>
                  </a:cubicBezTo>
                  <a:cubicBezTo>
                    <a:pt x="f75" y="f10"/>
                    <a:pt x="f24" y="f76"/>
                    <a:pt x="f5" y="f6"/>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79" name="Freeform 78"/>
            <p:cNvSpPr/>
            <p:nvPr/>
          </p:nvSpPr>
          <p:spPr>
            <a:xfrm>
              <a:off x="1686601" y="4754880"/>
              <a:ext cx="62279" cy="69476"/>
            </a:xfrm>
            <a:custGeom>
              <a:avLst/>
              <a:gdLst>
                <a:gd name="f0" fmla="val w"/>
                <a:gd name="f1" fmla="val h"/>
                <a:gd name="f2" fmla="val 0"/>
                <a:gd name="f3" fmla="val 174"/>
                <a:gd name="f4" fmla="val 194"/>
                <a:gd name="f5" fmla="val 97"/>
                <a:gd name="f6" fmla="val 63"/>
                <a:gd name="f7" fmla="val 10"/>
                <a:gd name="f8" fmla="val 37"/>
                <a:gd name="f9" fmla="val 29"/>
                <a:gd name="f10" fmla="val 21"/>
                <a:gd name="f11" fmla="val 45"/>
                <a:gd name="f12" fmla="val 7"/>
                <a:gd name="f13" fmla="val 64"/>
                <a:gd name="f14" fmla="val 87"/>
                <a:gd name="f15" fmla="val 112"/>
                <a:gd name="f16" fmla="val 133"/>
                <a:gd name="f17" fmla="val 8"/>
                <a:gd name="f18" fmla="val 149"/>
                <a:gd name="f19" fmla="val 25"/>
                <a:gd name="f20" fmla="val 166"/>
                <a:gd name="f21" fmla="val 42"/>
                <a:gd name="f22" fmla="val 65"/>
                <a:gd name="f23" fmla="val 94"/>
                <a:gd name="f24" fmla="val 118"/>
                <a:gd name="f25" fmla="val 170"/>
                <a:gd name="f26" fmla="val 137"/>
                <a:gd name="f27" fmla="val 163"/>
                <a:gd name="f28" fmla="val 150"/>
                <a:gd name="f29" fmla="val 156"/>
                <a:gd name="f30" fmla="val 164"/>
                <a:gd name="f31" fmla="val 145"/>
                <a:gd name="f32" fmla="val 175"/>
                <a:gd name="f33" fmla="val 132"/>
                <a:gd name="f34" fmla="val 182"/>
                <a:gd name="f35" fmla="val 190"/>
                <a:gd name="f36" fmla="val 103"/>
                <a:gd name="f37" fmla="val 61"/>
                <a:gd name="f38" fmla="val 40"/>
                <a:gd name="f39" fmla="val 185"/>
                <a:gd name="f40" fmla="val 24"/>
                <a:gd name="f41" fmla="val 169"/>
                <a:gd name="f42" fmla="val 152"/>
                <a:gd name="f43" fmla="val 128"/>
                <a:gd name="f44" fmla="val 32"/>
                <a:gd name="f45" fmla="val 120"/>
                <a:gd name="f46" fmla="val 138"/>
                <a:gd name="f47" fmla="val 48"/>
                <a:gd name="f48" fmla="val 58"/>
                <a:gd name="f49" fmla="val 162"/>
                <a:gd name="f50" fmla="val 71"/>
                <a:gd name="f51" fmla="val 168"/>
                <a:gd name="f52" fmla="val 116"/>
                <a:gd name="f53" fmla="val 126"/>
                <a:gd name="f54" fmla="val 136"/>
                <a:gd name="f55" fmla="val 141"/>
                <a:gd name="f56" fmla="val 96"/>
                <a:gd name="f57" fmla="val 73"/>
                <a:gd name="f58" fmla="val 55"/>
                <a:gd name="f59" fmla="val 44"/>
                <a:gd name="f60" fmla="val 115"/>
                <a:gd name="f61" fmla="val 102"/>
                <a:gd name="f62" fmla="val 26"/>
                <a:gd name="f63" fmla="*/ f0 1 174"/>
                <a:gd name="f64" fmla="*/ f1 1 194"/>
                <a:gd name="f65" fmla="val f2"/>
                <a:gd name="f66" fmla="val f3"/>
                <a:gd name="f67" fmla="val f4"/>
                <a:gd name="f68" fmla="+- f67 0 f65"/>
                <a:gd name="f69" fmla="+- f66 0 f65"/>
                <a:gd name="f70" fmla="*/ f69 1 174"/>
                <a:gd name="f71" fmla="*/ f68 1 19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74" h="194">
                  <a:moveTo>
                    <a:pt x="f2" y="f5"/>
                  </a:moveTo>
                  <a:cubicBezTo>
                    <a:pt x="f2" y="f6"/>
                    <a:pt x="f7" y="f8"/>
                    <a:pt x="f9" y="f10"/>
                  </a:cubicBezTo>
                  <a:cubicBezTo>
                    <a:pt x="f11" y="f12"/>
                    <a:pt x="f13" y="f2"/>
                    <a:pt x="f14" y="f2"/>
                  </a:cubicBezTo>
                  <a:cubicBezTo>
                    <a:pt x="f15" y="f2"/>
                    <a:pt x="f16" y="f17"/>
                    <a:pt x="f18" y="f19"/>
                  </a:cubicBezTo>
                  <a:cubicBezTo>
                    <a:pt x="f20" y="f21"/>
                    <a:pt x="f3" y="f22"/>
                    <a:pt x="f3" y="f23"/>
                  </a:cubicBezTo>
                  <a:cubicBezTo>
                    <a:pt x="f3" y="f24"/>
                    <a:pt x="f25" y="f26"/>
                    <a:pt x="f27" y="f28"/>
                  </a:cubicBezTo>
                  <a:cubicBezTo>
                    <a:pt x="f29" y="f30"/>
                    <a:pt x="f31" y="f32"/>
                    <a:pt x="f33" y="f34"/>
                  </a:cubicBezTo>
                  <a:cubicBezTo>
                    <a:pt x="f24" y="f35"/>
                    <a:pt x="f36" y="f4"/>
                    <a:pt x="f14" y="f4"/>
                  </a:cubicBezTo>
                  <a:cubicBezTo>
                    <a:pt x="f37" y="f4"/>
                    <a:pt x="f38" y="f39"/>
                    <a:pt x="f40" y="f41"/>
                  </a:cubicBezTo>
                  <a:cubicBezTo>
                    <a:pt x="f17" y="f42"/>
                    <a:pt x="f2" y="f43"/>
                    <a:pt x="f2" y="f5"/>
                  </a:cubicBezTo>
                  <a:close/>
                  <a:moveTo>
                    <a:pt x="f44" y="f5"/>
                  </a:moveTo>
                  <a:cubicBezTo>
                    <a:pt x="f44" y="f45"/>
                    <a:pt x="f8" y="f46"/>
                    <a:pt x="f47" y="f28"/>
                  </a:cubicBezTo>
                  <a:cubicBezTo>
                    <a:pt x="f48" y="f49"/>
                    <a:pt x="f50" y="f51"/>
                    <a:pt x="f14" y="f51"/>
                  </a:cubicBezTo>
                  <a:cubicBezTo>
                    <a:pt x="f36" y="f51"/>
                    <a:pt x="f52" y="f49"/>
                    <a:pt x="f53" y="f28"/>
                  </a:cubicBezTo>
                  <a:cubicBezTo>
                    <a:pt x="f54" y="f46"/>
                    <a:pt x="f55" y="f45"/>
                    <a:pt x="f55" y="f56"/>
                  </a:cubicBezTo>
                  <a:cubicBezTo>
                    <a:pt x="f55" y="f57"/>
                    <a:pt x="f54" y="f58"/>
                    <a:pt x="f53" y="f59"/>
                  </a:cubicBezTo>
                  <a:cubicBezTo>
                    <a:pt x="f60" y="f44"/>
                    <a:pt x="f61" y="f62"/>
                    <a:pt x="f14" y="f62"/>
                  </a:cubicBezTo>
                  <a:cubicBezTo>
                    <a:pt x="f50" y="f62"/>
                    <a:pt x="f48" y="f44"/>
                    <a:pt x="f47" y="f59"/>
                  </a:cubicBezTo>
                  <a:cubicBezTo>
                    <a:pt x="f8" y="f58"/>
                    <a:pt x="f44" y="f57"/>
                    <a:pt x="f44"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80" name="Freeform 79"/>
            <p:cNvSpPr/>
            <p:nvPr/>
          </p:nvSpPr>
          <p:spPr>
            <a:xfrm>
              <a:off x="1758601" y="4754880"/>
              <a:ext cx="62279" cy="69476"/>
            </a:xfrm>
            <a:custGeom>
              <a:avLst/>
              <a:gdLst>
                <a:gd name="f0" fmla="val w"/>
                <a:gd name="f1" fmla="val h"/>
                <a:gd name="f2" fmla="val 0"/>
                <a:gd name="f3" fmla="val 174"/>
                <a:gd name="f4" fmla="val 194"/>
                <a:gd name="f5" fmla="val 97"/>
                <a:gd name="f6" fmla="val 63"/>
                <a:gd name="f7" fmla="val 10"/>
                <a:gd name="f8" fmla="val 37"/>
                <a:gd name="f9" fmla="val 29"/>
                <a:gd name="f10" fmla="val 21"/>
                <a:gd name="f11" fmla="val 45"/>
                <a:gd name="f12" fmla="val 7"/>
                <a:gd name="f13" fmla="val 64"/>
                <a:gd name="f14" fmla="val 87"/>
                <a:gd name="f15" fmla="val 112"/>
                <a:gd name="f16" fmla="val 133"/>
                <a:gd name="f17" fmla="val 8"/>
                <a:gd name="f18" fmla="val 149"/>
                <a:gd name="f19" fmla="val 25"/>
                <a:gd name="f20" fmla="val 166"/>
                <a:gd name="f21" fmla="val 42"/>
                <a:gd name="f22" fmla="val 65"/>
                <a:gd name="f23" fmla="val 94"/>
                <a:gd name="f24" fmla="val 118"/>
                <a:gd name="f25" fmla="val 170"/>
                <a:gd name="f26" fmla="val 137"/>
                <a:gd name="f27" fmla="val 163"/>
                <a:gd name="f28" fmla="val 150"/>
                <a:gd name="f29" fmla="val 156"/>
                <a:gd name="f30" fmla="val 164"/>
                <a:gd name="f31" fmla="val 145"/>
                <a:gd name="f32" fmla="val 175"/>
                <a:gd name="f33" fmla="val 132"/>
                <a:gd name="f34" fmla="val 182"/>
                <a:gd name="f35" fmla="val 190"/>
                <a:gd name="f36" fmla="val 103"/>
                <a:gd name="f37" fmla="val 61"/>
                <a:gd name="f38" fmla="val 40"/>
                <a:gd name="f39" fmla="val 185"/>
                <a:gd name="f40" fmla="val 24"/>
                <a:gd name="f41" fmla="val 169"/>
                <a:gd name="f42" fmla="val 152"/>
                <a:gd name="f43" fmla="val 128"/>
                <a:gd name="f44" fmla="val 32"/>
                <a:gd name="f45" fmla="val 120"/>
                <a:gd name="f46" fmla="val 138"/>
                <a:gd name="f47" fmla="val 48"/>
                <a:gd name="f48" fmla="val 58"/>
                <a:gd name="f49" fmla="val 162"/>
                <a:gd name="f50" fmla="val 71"/>
                <a:gd name="f51" fmla="val 168"/>
                <a:gd name="f52" fmla="val 116"/>
                <a:gd name="f53" fmla="val 126"/>
                <a:gd name="f54" fmla="val 136"/>
                <a:gd name="f55" fmla="val 141"/>
                <a:gd name="f56" fmla="val 96"/>
                <a:gd name="f57" fmla="val 73"/>
                <a:gd name="f58" fmla="val 55"/>
                <a:gd name="f59" fmla="val 44"/>
                <a:gd name="f60" fmla="val 115"/>
                <a:gd name="f61" fmla="val 102"/>
                <a:gd name="f62" fmla="val 26"/>
                <a:gd name="f63" fmla="*/ f0 1 174"/>
                <a:gd name="f64" fmla="*/ f1 1 194"/>
                <a:gd name="f65" fmla="val f2"/>
                <a:gd name="f66" fmla="val f3"/>
                <a:gd name="f67" fmla="val f4"/>
                <a:gd name="f68" fmla="+- f67 0 f65"/>
                <a:gd name="f69" fmla="+- f66 0 f65"/>
                <a:gd name="f70" fmla="*/ f69 1 174"/>
                <a:gd name="f71" fmla="*/ f68 1 19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74" h="194">
                  <a:moveTo>
                    <a:pt x="f2" y="f5"/>
                  </a:moveTo>
                  <a:cubicBezTo>
                    <a:pt x="f2" y="f6"/>
                    <a:pt x="f7" y="f8"/>
                    <a:pt x="f9" y="f10"/>
                  </a:cubicBezTo>
                  <a:cubicBezTo>
                    <a:pt x="f11" y="f12"/>
                    <a:pt x="f13" y="f2"/>
                    <a:pt x="f14" y="f2"/>
                  </a:cubicBezTo>
                  <a:cubicBezTo>
                    <a:pt x="f15" y="f2"/>
                    <a:pt x="f16" y="f17"/>
                    <a:pt x="f18" y="f19"/>
                  </a:cubicBezTo>
                  <a:cubicBezTo>
                    <a:pt x="f20" y="f21"/>
                    <a:pt x="f3" y="f22"/>
                    <a:pt x="f3" y="f23"/>
                  </a:cubicBezTo>
                  <a:cubicBezTo>
                    <a:pt x="f3" y="f24"/>
                    <a:pt x="f25" y="f26"/>
                    <a:pt x="f27" y="f28"/>
                  </a:cubicBezTo>
                  <a:cubicBezTo>
                    <a:pt x="f29" y="f30"/>
                    <a:pt x="f31" y="f32"/>
                    <a:pt x="f33" y="f34"/>
                  </a:cubicBezTo>
                  <a:cubicBezTo>
                    <a:pt x="f24" y="f35"/>
                    <a:pt x="f36" y="f4"/>
                    <a:pt x="f14" y="f4"/>
                  </a:cubicBezTo>
                  <a:cubicBezTo>
                    <a:pt x="f37" y="f4"/>
                    <a:pt x="f38" y="f39"/>
                    <a:pt x="f40" y="f41"/>
                  </a:cubicBezTo>
                  <a:cubicBezTo>
                    <a:pt x="f17" y="f42"/>
                    <a:pt x="f2" y="f43"/>
                    <a:pt x="f2" y="f5"/>
                  </a:cubicBezTo>
                  <a:close/>
                  <a:moveTo>
                    <a:pt x="f44" y="f5"/>
                  </a:moveTo>
                  <a:cubicBezTo>
                    <a:pt x="f44" y="f45"/>
                    <a:pt x="f8" y="f46"/>
                    <a:pt x="f47" y="f28"/>
                  </a:cubicBezTo>
                  <a:cubicBezTo>
                    <a:pt x="f48" y="f49"/>
                    <a:pt x="f50" y="f51"/>
                    <a:pt x="f14" y="f51"/>
                  </a:cubicBezTo>
                  <a:cubicBezTo>
                    <a:pt x="f36" y="f51"/>
                    <a:pt x="f52" y="f49"/>
                    <a:pt x="f53" y="f28"/>
                  </a:cubicBezTo>
                  <a:cubicBezTo>
                    <a:pt x="f54" y="f46"/>
                    <a:pt x="f55" y="f45"/>
                    <a:pt x="f55" y="f56"/>
                  </a:cubicBezTo>
                  <a:cubicBezTo>
                    <a:pt x="f55" y="f57"/>
                    <a:pt x="f54" y="f58"/>
                    <a:pt x="f53" y="f59"/>
                  </a:cubicBezTo>
                  <a:cubicBezTo>
                    <a:pt x="f60" y="f44"/>
                    <a:pt x="f61" y="f62"/>
                    <a:pt x="f14" y="f62"/>
                  </a:cubicBezTo>
                  <a:cubicBezTo>
                    <a:pt x="f50" y="f62"/>
                    <a:pt x="f48" y="f44"/>
                    <a:pt x="f47" y="f59"/>
                  </a:cubicBezTo>
                  <a:cubicBezTo>
                    <a:pt x="f8" y="f58"/>
                    <a:pt x="f44" y="f57"/>
                    <a:pt x="f44"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81" name="Freeform 80"/>
            <p:cNvSpPr/>
            <p:nvPr/>
          </p:nvSpPr>
          <p:spPr>
            <a:xfrm>
              <a:off x="1834917" y="4754880"/>
              <a:ext cx="35999" cy="67683"/>
            </a:xfrm>
            <a:custGeom>
              <a:avLst/>
              <a:gdLst>
                <a:gd name="f0" fmla="val w"/>
                <a:gd name="f1" fmla="val h"/>
                <a:gd name="f2" fmla="val 0"/>
                <a:gd name="f3" fmla="val 101"/>
                <a:gd name="f4" fmla="val 189"/>
                <a:gd name="f5" fmla="val 4"/>
                <a:gd name="f6" fmla="val 28"/>
                <a:gd name="f7" fmla="val 32"/>
                <a:gd name="f8" fmla="val 36"/>
                <a:gd name="f9" fmla="val 19"/>
                <a:gd name="f10" fmla="val 42"/>
                <a:gd name="f11" fmla="val 10"/>
                <a:gd name="f12" fmla="val 48"/>
                <a:gd name="f13" fmla="val 6"/>
                <a:gd name="f14" fmla="val 54"/>
                <a:gd name="f15" fmla="val 2"/>
                <a:gd name="f16" fmla="val 61"/>
                <a:gd name="f17" fmla="val 68"/>
                <a:gd name="f18" fmla="val 79"/>
                <a:gd name="f19" fmla="val 90"/>
                <a:gd name="f20" fmla="val 3"/>
                <a:gd name="f21" fmla="val 39"/>
                <a:gd name="f22" fmla="val 82"/>
                <a:gd name="f23" fmla="val 35"/>
                <a:gd name="f24" fmla="val 75"/>
                <a:gd name="f25" fmla="val 67"/>
                <a:gd name="f26" fmla="val 60"/>
                <a:gd name="f27" fmla="val 34"/>
                <a:gd name="f28" fmla="val 43"/>
                <a:gd name="f29" fmla="val 37"/>
                <a:gd name="f30" fmla="val 56"/>
                <a:gd name="f31" fmla="val 33"/>
                <a:gd name="f32" fmla="val 31"/>
                <a:gd name="f33" fmla="val 92"/>
                <a:gd name="f34" fmla="*/ f0 1 101"/>
                <a:gd name="f35" fmla="*/ f1 1 189"/>
                <a:gd name="f36" fmla="val f2"/>
                <a:gd name="f37" fmla="val f3"/>
                <a:gd name="f38" fmla="val f4"/>
                <a:gd name="f39" fmla="+- f38 0 f36"/>
                <a:gd name="f40" fmla="+- f37 0 f36"/>
                <a:gd name="f41" fmla="*/ f40 1 101"/>
                <a:gd name="f42" fmla="*/ f39 1 189"/>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101" h="189">
                  <a:moveTo>
                    <a:pt x="f2" y="f4"/>
                  </a:moveTo>
                  <a:lnTo>
                    <a:pt x="f2" y="f5"/>
                  </a:lnTo>
                  <a:lnTo>
                    <a:pt x="f6" y="f5"/>
                  </a:lnTo>
                  <a:lnTo>
                    <a:pt x="f6" y="f7"/>
                  </a:lnTo>
                  <a:cubicBezTo>
                    <a:pt x="f8" y="f9"/>
                    <a:pt x="f10" y="f11"/>
                    <a:pt x="f12" y="f13"/>
                  </a:cubicBezTo>
                  <a:cubicBezTo>
                    <a:pt x="f14" y="f15"/>
                    <a:pt x="f16" y="f2"/>
                    <a:pt x="f17" y="f2"/>
                  </a:cubicBezTo>
                  <a:cubicBezTo>
                    <a:pt x="f18" y="f2"/>
                    <a:pt x="f19" y="f20"/>
                    <a:pt x="f3" y="f11"/>
                  </a:cubicBezTo>
                  <a:lnTo>
                    <a:pt x="f19" y="f21"/>
                  </a:lnTo>
                  <a:cubicBezTo>
                    <a:pt x="f22" y="f23"/>
                    <a:pt x="f24" y="f7"/>
                    <a:pt x="f25" y="f7"/>
                  </a:cubicBezTo>
                  <a:cubicBezTo>
                    <a:pt x="f26" y="f7"/>
                    <a:pt x="f14" y="f27"/>
                    <a:pt x="f12" y="f21"/>
                  </a:cubicBezTo>
                  <a:cubicBezTo>
                    <a:pt x="f28" y="f28"/>
                    <a:pt x="f21" y="f12"/>
                    <a:pt x="f29" y="f30"/>
                  </a:cubicBezTo>
                  <a:cubicBezTo>
                    <a:pt x="f31" y="f25"/>
                    <a:pt x="f32" y="f18"/>
                    <a:pt x="f32" y="f33"/>
                  </a:cubicBezTo>
                  <a:lnTo>
                    <a:pt x="f32"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82" name="Freeform 81"/>
            <p:cNvSpPr/>
            <p:nvPr/>
          </p:nvSpPr>
          <p:spPr>
            <a:xfrm>
              <a:off x="1873441" y="4731123"/>
              <a:ext cx="57598" cy="93241"/>
            </a:xfrm>
            <a:custGeom>
              <a:avLst/>
              <a:gdLst>
                <a:gd name="f0" fmla="val w"/>
                <a:gd name="f1" fmla="val h"/>
                <a:gd name="f2" fmla="val 0"/>
                <a:gd name="f3" fmla="val 161"/>
                <a:gd name="f4" fmla="val 260"/>
                <a:gd name="f5" fmla="val 132"/>
                <a:gd name="f6" fmla="val 256"/>
                <a:gd name="f7" fmla="val 232"/>
                <a:gd name="f8" fmla="val 120"/>
                <a:gd name="f9" fmla="val 251"/>
                <a:gd name="f10" fmla="val 103"/>
                <a:gd name="f11" fmla="val 80"/>
                <a:gd name="f12" fmla="val 65"/>
                <a:gd name="f13" fmla="val 51"/>
                <a:gd name="f14" fmla="val 39"/>
                <a:gd name="f15" fmla="val 248"/>
                <a:gd name="f16" fmla="val 27"/>
                <a:gd name="f17" fmla="val 239"/>
                <a:gd name="f18" fmla="val 17"/>
                <a:gd name="f19" fmla="val 228"/>
                <a:gd name="f20" fmla="val 10"/>
                <a:gd name="f21" fmla="val 214"/>
                <a:gd name="f22" fmla="val 3"/>
                <a:gd name="f23" fmla="val 199"/>
                <a:gd name="f24" fmla="val 182"/>
                <a:gd name="f25" fmla="val 163"/>
                <a:gd name="f26" fmla="val 145"/>
                <a:gd name="f27" fmla="val 128"/>
                <a:gd name="f28" fmla="val 9"/>
                <a:gd name="f29" fmla="val 113"/>
                <a:gd name="f30" fmla="val 15"/>
                <a:gd name="f31" fmla="val 98"/>
                <a:gd name="f32" fmla="val 25"/>
                <a:gd name="f33" fmla="val 86"/>
                <a:gd name="f34" fmla="val 37"/>
                <a:gd name="f35" fmla="val 78"/>
                <a:gd name="f36" fmla="val 49"/>
                <a:gd name="f37" fmla="val 70"/>
                <a:gd name="f38" fmla="val 63"/>
                <a:gd name="f39" fmla="val 66"/>
                <a:gd name="f40" fmla="val 90"/>
                <a:gd name="f41" fmla="val 100"/>
                <a:gd name="f42" fmla="val 69"/>
                <a:gd name="f43" fmla="val 108"/>
                <a:gd name="f44" fmla="val 73"/>
                <a:gd name="f45" fmla="val 117"/>
                <a:gd name="f46" fmla="val 124"/>
                <a:gd name="f47" fmla="val 84"/>
                <a:gd name="f48" fmla="val 130"/>
                <a:gd name="f49" fmla="val 92"/>
                <a:gd name="f50" fmla="val 32"/>
                <a:gd name="f51" fmla="val 187"/>
                <a:gd name="f52" fmla="val 205"/>
                <a:gd name="f53" fmla="val 47"/>
                <a:gd name="f54" fmla="val 216"/>
                <a:gd name="f55" fmla="val 57"/>
                <a:gd name="f56" fmla="val 234"/>
                <a:gd name="f57" fmla="val 83"/>
                <a:gd name="f58" fmla="val 96"/>
                <a:gd name="f59" fmla="val 118"/>
                <a:gd name="f60" fmla="val 217"/>
                <a:gd name="f61" fmla="val 127"/>
                <a:gd name="f62" fmla="val 206"/>
                <a:gd name="f63" fmla="val 189"/>
                <a:gd name="f64" fmla="val 166"/>
                <a:gd name="f65" fmla="val 140"/>
                <a:gd name="f66" fmla="val 122"/>
                <a:gd name="f67" fmla="val 110"/>
                <a:gd name="f68" fmla="val 81"/>
                <a:gd name="f69" fmla="val 67"/>
                <a:gd name="f70" fmla="val 56"/>
                <a:gd name="f71" fmla="val 46"/>
                <a:gd name="f72" fmla="val 109"/>
                <a:gd name="f73" fmla="val 121"/>
                <a:gd name="f74" fmla="val 139"/>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5" y="f7"/>
                  </a:lnTo>
                  <a:cubicBezTo>
                    <a:pt x="f8" y="f9"/>
                    <a:pt x="f10" y="f4"/>
                    <a:pt x="f11" y="f4"/>
                  </a:cubicBezTo>
                  <a:cubicBezTo>
                    <a:pt x="f12" y="f4"/>
                    <a:pt x="f13" y="f6"/>
                    <a:pt x="f14" y="f15"/>
                  </a:cubicBezTo>
                  <a:cubicBezTo>
                    <a:pt x="f16" y="f17"/>
                    <a:pt x="f18" y="f19"/>
                    <a:pt x="f20" y="f21"/>
                  </a:cubicBezTo>
                  <a:cubicBezTo>
                    <a:pt x="f22" y="f23"/>
                    <a:pt x="f2" y="f24"/>
                    <a:pt x="f2" y="f25"/>
                  </a:cubicBezTo>
                  <a:cubicBezTo>
                    <a:pt x="f2" y="f26"/>
                    <a:pt x="f22" y="f27"/>
                    <a:pt x="f28" y="f29"/>
                  </a:cubicBezTo>
                  <a:cubicBezTo>
                    <a:pt x="f30" y="f31"/>
                    <a:pt x="f32" y="f33"/>
                    <a:pt x="f34" y="f35"/>
                  </a:cubicBezTo>
                  <a:cubicBezTo>
                    <a:pt x="f36" y="f37"/>
                    <a:pt x="f38" y="f39"/>
                    <a:pt x="f35" y="f39"/>
                  </a:cubicBezTo>
                  <a:cubicBezTo>
                    <a:pt x="f40" y="f39"/>
                    <a:pt x="f41" y="f42"/>
                    <a:pt x="f43" y="f44"/>
                  </a:cubicBezTo>
                  <a:cubicBezTo>
                    <a:pt x="f45" y="f35"/>
                    <a:pt x="f46" y="f47"/>
                    <a:pt x="f48" y="f49"/>
                  </a:cubicBezTo>
                  <a:lnTo>
                    <a:pt x="f48" y="f2"/>
                  </a:lnTo>
                  <a:lnTo>
                    <a:pt x="f3" y="f2"/>
                  </a:lnTo>
                  <a:lnTo>
                    <a:pt x="f3" y="f6"/>
                  </a:lnTo>
                  <a:close/>
                  <a:moveTo>
                    <a:pt x="f50" y="f25"/>
                  </a:moveTo>
                  <a:cubicBezTo>
                    <a:pt x="f50" y="f51"/>
                    <a:pt x="f34" y="f52"/>
                    <a:pt x="f53" y="f54"/>
                  </a:cubicBezTo>
                  <a:cubicBezTo>
                    <a:pt x="f55" y="f19"/>
                    <a:pt x="f42" y="f56"/>
                    <a:pt x="f57" y="f56"/>
                  </a:cubicBezTo>
                  <a:cubicBezTo>
                    <a:pt x="f58" y="f56"/>
                    <a:pt x="f43" y="f19"/>
                    <a:pt x="f59" y="f60"/>
                  </a:cubicBezTo>
                  <a:cubicBezTo>
                    <a:pt x="f61" y="f62"/>
                    <a:pt x="f5" y="f63"/>
                    <a:pt x="f5" y="f64"/>
                  </a:cubicBezTo>
                  <a:cubicBezTo>
                    <a:pt x="f5" y="f65"/>
                    <a:pt x="f61" y="f66"/>
                    <a:pt x="f59" y="f67"/>
                  </a:cubicBezTo>
                  <a:cubicBezTo>
                    <a:pt x="f43" y="f31"/>
                    <a:pt x="f58" y="f49"/>
                    <a:pt x="f68" y="f49"/>
                  </a:cubicBezTo>
                  <a:cubicBezTo>
                    <a:pt x="f69" y="f49"/>
                    <a:pt x="f70" y="f31"/>
                    <a:pt x="f71" y="f72"/>
                  </a:cubicBezTo>
                  <a:cubicBezTo>
                    <a:pt x="f34" y="f73"/>
                    <a:pt x="f50" y="f74"/>
                    <a:pt x="f50" y="f2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83" name="Freeform 82"/>
            <p:cNvSpPr/>
            <p:nvPr/>
          </p:nvSpPr>
          <p:spPr>
            <a:xfrm>
              <a:off x="1948321" y="4758482"/>
              <a:ext cx="60478" cy="38157"/>
            </a:xfrm>
            <a:custGeom>
              <a:avLst/>
              <a:gdLst>
                <a:gd name="f0" fmla="val w"/>
                <a:gd name="f1" fmla="val h"/>
                <a:gd name="f2" fmla="val 0"/>
                <a:gd name="f3" fmla="val 169"/>
                <a:gd name="f4" fmla="val 107"/>
                <a:gd name="f5" fmla="val 29"/>
                <a:gd name="f6" fmla="val 113"/>
                <a:gd name="f7" fmla="val 56"/>
                <a:gd name="f8" fmla="val 20"/>
                <a:gd name="f9" fmla="val 10"/>
                <a:gd name="f10" fmla="val 97"/>
                <a:gd name="f11" fmla="val 88"/>
                <a:gd name="f12" fmla="val 78"/>
                <a:gd name="f13" fmla="*/ f0 1 169"/>
                <a:gd name="f14" fmla="*/ f1 1 107"/>
                <a:gd name="f15" fmla="val f2"/>
                <a:gd name="f16" fmla="val f3"/>
                <a:gd name="f17" fmla="val f4"/>
                <a:gd name="f18" fmla="+- f17 0 f15"/>
                <a:gd name="f19" fmla="+- f16 0 f15"/>
                <a:gd name="f20" fmla="*/ f19 1 169"/>
                <a:gd name="f21" fmla="*/ f18 1 107"/>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69" h="107">
                  <a:moveTo>
                    <a:pt x="f3" y="f5"/>
                  </a:moveTo>
                  <a:cubicBezTo>
                    <a:pt x="f6" y="f5"/>
                    <a:pt x="f7" y="f5"/>
                    <a:pt x="f2" y="f5"/>
                  </a:cubicBezTo>
                  <a:cubicBezTo>
                    <a:pt x="f2" y="f8"/>
                    <a:pt x="f2" y="f9"/>
                    <a:pt x="f2" y="f2"/>
                  </a:cubicBezTo>
                  <a:cubicBezTo>
                    <a:pt x="f7" y="f2"/>
                    <a:pt x="f6" y="f2"/>
                    <a:pt x="f3" y="f2"/>
                  </a:cubicBezTo>
                  <a:cubicBezTo>
                    <a:pt x="f3" y="f9"/>
                    <a:pt x="f3" y="f8"/>
                    <a:pt x="f3" y="f5"/>
                  </a:cubicBezTo>
                  <a:close/>
                  <a:moveTo>
                    <a:pt x="f3" y="f4"/>
                  </a:moveTo>
                  <a:cubicBezTo>
                    <a:pt x="f6" y="f4"/>
                    <a:pt x="f7" y="f4"/>
                    <a:pt x="f2" y="f4"/>
                  </a:cubicBezTo>
                  <a:cubicBezTo>
                    <a:pt x="f2" y="f10"/>
                    <a:pt x="f2" y="f11"/>
                    <a:pt x="f2" y="f12"/>
                  </a:cubicBezTo>
                  <a:cubicBezTo>
                    <a:pt x="f7" y="f12"/>
                    <a:pt x="f6" y="f12"/>
                    <a:pt x="f3" y="f12"/>
                  </a:cubicBezTo>
                  <a:cubicBezTo>
                    <a:pt x="f3" y="f11"/>
                    <a:pt x="f3" y="f10"/>
                    <a:pt x="f3"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84" name="Freeform 83"/>
            <p:cNvSpPr/>
            <p:nvPr/>
          </p:nvSpPr>
          <p:spPr>
            <a:xfrm>
              <a:off x="2022122" y="4731123"/>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85" name="Freeform 84"/>
            <p:cNvSpPr/>
            <p:nvPr/>
          </p:nvSpPr>
          <p:spPr>
            <a:xfrm>
              <a:off x="2076483" y="4730758"/>
              <a:ext cx="33476" cy="92162"/>
            </a:xfrm>
            <a:custGeom>
              <a:avLst/>
              <a:gdLst>
                <a:gd name="f0" fmla="val w"/>
                <a:gd name="f1" fmla="val h"/>
                <a:gd name="f2" fmla="val 0"/>
                <a:gd name="f3" fmla="val 94"/>
                <a:gd name="f4" fmla="val 257"/>
                <a:gd name="f5" fmla="val 63"/>
                <a:gd name="f6" fmla="val 57"/>
                <a:gd name="f7" fmla="val 55"/>
                <a:gd name="f8" fmla="val 64"/>
                <a:gd name="f9" fmla="val 45"/>
                <a:gd name="f10" fmla="val 71"/>
                <a:gd name="f11" fmla="val 33"/>
                <a:gd name="f12" fmla="val 78"/>
                <a:gd name="f13" fmla="val 21"/>
                <a:gd name="f14" fmla="val 85"/>
                <a:gd name="f15" fmla="val 10"/>
                <a:gd name="f16" fmla="val 91"/>
                <a:gd name="f17" fmla="val 95"/>
                <a:gd name="f18" fmla="val 18"/>
                <a:gd name="f19" fmla="val 56"/>
                <a:gd name="f20" fmla="val 46"/>
                <a:gd name="f21" fmla="val 34"/>
                <a:gd name="f22" fmla="val 59"/>
                <a:gd name="f23" fmla="val 22"/>
                <a:gd name="f24" fmla="val 69"/>
                <a:gd name="f25" fmla="val 11"/>
                <a:gd name="f26" fmla="val 74"/>
                <a:gd name="f27" fmla="*/ f0 1 94"/>
                <a:gd name="f28" fmla="*/ f1 1 257"/>
                <a:gd name="f29" fmla="val f2"/>
                <a:gd name="f30" fmla="val f3"/>
                <a:gd name="f31" fmla="val f4"/>
                <a:gd name="f32" fmla="+- f31 0 f29"/>
                <a:gd name="f33" fmla="+- f30 0 f29"/>
                <a:gd name="f34" fmla="*/ f33 1 94"/>
                <a:gd name="f35" fmla="*/ f32 1 257"/>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94" h="257">
                  <a:moveTo>
                    <a:pt x="f3" y="f4"/>
                  </a:moveTo>
                  <a:lnTo>
                    <a:pt x="f5" y="f4"/>
                  </a:lnTo>
                  <a:lnTo>
                    <a:pt x="f5" y="f6"/>
                  </a:lnTo>
                  <a:cubicBezTo>
                    <a:pt x="f7" y="f8"/>
                    <a:pt x="f9" y="f10"/>
                    <a:pt x="f11" y="f12"/>
                  </a:cubicBezTo>
                  <a:cubicBezTo>
                    <a:pt x="f13" y="f14"/>
                    <a:pt x="f15" y="f16"/>
                    <a:pt x="f2" y="f17"/>
                  </a:cubicBezTo>
                  <a:lnTo>
                    <a:pt x="f2" y="f8"/>
                  </a:lnTo>
                  <a:cubicBezTo>
                    <a:pt x="f18" y="f19"/>
                    <a:pt x="f11" y="f20"/>
                    <a:pt x="f20" y="f21"/>
                  </a:cubicBezTo>
                  <a:cubicBezTo>
                    <a:pt x="f22" y="f23"/>
                    <a:pt x="f24" y="f25"/>
                    <a:pt x="f26" y="f2"/>
                  </a:cubicBezTo>
                  <a:lnTo>
                    <a:pt x="f3" y="f2"/>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86" name="Freeform 85"/>
            <p:cNvSpPr/>
            <p:nvPr/>
          </p:nvSpPr>
          <p:spPr>
            <a:xfrm>
              <a:off x="2136239" y="4731123"/>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87" name="Freeform 86"/>
            <p:cNvSpPr/>
            <p:nvPr/>
          </p:nvSpPr>
          <p:spPr>
            <a:xfrm>
              <a:off x="2208239" y="4731123"/>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88" name="Freeform 87"/>
            <p:cNvSpPr/>
            <p:nvPr/>
          </p:nvSpPr>
          <p:spPr>
            <a:xfrm>
              <a:off x="2316595" y="4731123"/>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89" name="Freeform 88"/>
            <p:cNvSpPr/>
            <p:nvPr/>
          </p:nvSpPr>
          <p:spPr>
            <a:xfrm>
              <a:off x="2392198" y="4730758"/>
              <a:ext cx="60478" cy="93597"/>
            </a:xfrm>
            <a:custGeom>
              <a:avLst/>
              <a:gdLst>
                <a:gd name="f0" fmla="val w"/>
                <a:gd name="f1" fmla="val h"/>
                <a:gd name="f2" fmla="val 0"/>
                <a:gd name="f3" fmla="val 169"/>
                <a:gd name="f4" fmla="val 261"/>
                <a:gd name="f5" fmla="val 49"/>
                <a:gd name="f6" fmla="val 118"/>
                <a:gd name="f7" fmla="val 36"/>
                <a:gd name="f8" fmla="val 114"/>
                <a:gd name="f9" fmla="val 26"/>
                <a:gd name="f10" fmla="val 107"/>
                <a:gd name="f11" fmla="val 20"/>
                <a:gd name="f12" fmla="val 98"/>
                <a:gd name="f13" fmla="val 13"/>
                <a:gd name="f14" fmla="val 89"/>
                <a:gd name="f15" fmla="val 10"/>
                <a:gd name="f16" fmla="val 78"/>
                <a:gd name="f17" fmla="val 66"/>
                <a:gd name="f18" fmla="val 47"/>
                <a:gd name="f19" fmla="val 17"/>
                <a:gd name="f20" fmla="val 32"/>
                <a:gd name="f21" fmla="val 30"/>
                <a:gd name="f22" fmla="val 19"/>
                <a:gd name="f23" fmla="val 44"/>
                <a:gd name="f24" fmla="val 6"/>
                <a:gd name="f25" fmla="val 62"/>
                <a:gd name="f26" fmla="val 84"/>
                <a:gd name="f27" fmla="val 106"/>
                <a:gd name="f28" fmla="val 124"/>
                <a:gd name="f29" fmla="val 138"/>
                <a:gd name="f30" fmla="val 151"/>
                <a:gd name="f31" fmla="val 158"/>
                <a:gd name="f32" fmla="val 48"/>
                <a:gd name="f33" fmla="val 67"/>
                <a:gd name="f34" fmla="val 79"/>
                <a:gd name="f35" fmla="val 155"/>
                <a:gd name="f36" fmla="val 149"/>
                <a:gd name="f37" fmla="val 143"/>
                <a:gd name="f38" fmla="val 133"/>
                <a:gd name="f39" fmla="val 120"/>
                <a:gd name="f40" fmla="val 136"/>
                <a:gd name="f41" fmla="val 123"/>
                <a:gd name="f42" fmla="val 148"/>
                <a:gd name="f43" fmla="val 132"/>
                <a:gd name="f44" fmla="val 156"/>
                <a:gd name="f45" fmla="val 165"/>
                <a:gd name="f46" fmla="val 154"/>
                <a:gd name="f47" fmla="val 168"/>
                <a:gd name="f48" fmla="val 184"/>
                <a:gd name="f49" fmla="val 206"/>
                <a:gd name="f50" fmla="val 161"/>
                <a:gd name="f51" fmla="val 224"/>
                <a:gd name="f52" fmla="val 145"/>
                <a:gd name="f53" fmla="val 239"/>
                <a:gd name="f54" fmla="val 130"/>
                <a:gd name="f55" fmla="val 254"/>
                <a:gd name="f56" fmla="val 110"/>
                <a:gd name="f57" fmla="val 59"/>
                <a:gd name="f58" fmla="val 39"/>
                <a:gd name="f59" fmla="val 23"/>
                <a:gd name="f60" fmla="val 8"/>
                <a:gd name="f61" fmla="val 205"/>
                <a:gd name="f62" fmla="val 183"/>
                <a:gd name="f63" fmla="val 166"/>
                <a:gd name="f64" fmla="val 4"/>
                <a:gd name="f65" fmla="val 152"/>
                <a:gd name="f66" fmla="val 141"/>
                <a:gd name="f67" fmla="val 21"/>
                <a:gd name="f68" fmla="val 33"/>
                <a:gd name="f69" fmla="val 122"/>
                <a:gd name="f70" fmla="val 42"/>
                <a:gd name="f71" fmla="val 65"/>
                <a:gd name="f72" fmla="val 77"/>
                <a:gd name="f73" fmla="val 46"/>
                <a:gd name="f74" fmla="val 87"/>
                <a:gd name="f75" fmla="val 54"/>
                <a:gd name="f76" fmla="val 95"/>
                <a:gd name="f77" fmla="val 102"/>
                <a:gd name="f78" fmla="val 72"/>
                <a:gd name="f79" fmla="val 85"/>
                <a:gd name="f80" fmla="val 97"/>
                <a:gd name="f81" fmla="val 126"/>
                <a:gd name="f82" fmla="val 55"/>
                <a:gd name="f83" fmla="val 45"/>
                <a:gd name="f84" fmla="val 38"/>
                <a:gd name="f85" fmla="val 96"/>
                <a:gd name="f86" fmla="val 37"/>
                <a:gd name="f87" fmla="val 192"/>
                <a:gd name="f88" fmla="val 34"/>
                <a:gd name="f89" fmla="val 201"/>
                <a:gd name="f90" fmla="val 209"/>
                <a:gd name="f91" fmla="val 43"/>
                <a:gd name="f92" fmla="val 217"/>
                <a:gd name="f93" fmla="val 58"/>
                <a:gd name="f94" fmla="val 229"/>
                <a:gd name="f95" fmla="val 233"/>
                <a:gd name="f96" fmla="val 75"/>
                <a:gd name="f97" fmla="val 235"/>
                <a:gd name="f98" fmla="val 100"/>
                <a:gd name="f99" fmla="val 112"/>
                <a:gd name="f100" fmla="val 231"/>
                <a:gd name="f101" fmla="val 221"/>
                <a:gd name="f102" fmla="val 211"/>
                <a:gd name="f103" fmla="val 137"/>
                <a:gd name="f104" fmla="val 199"/>
                <a:gd name="f105" fmla="val 157"/>
                <a:gd name="f106" fmla="val 121"/>
                <a:gd name="f107" fmla="val 147"/>
                <a:gd name="f108" fmla="val 111"/>
                <a:gd name="f109" fmla="val 99"/>
                <a:gd name="f110" fmla="val 69"/>
                <a:gd name="f111" fmla="val 57"/>
                <a:gd name="f112" fmla="*/ f0 1 169"/>
                <a:gd name="f113" fmla="*/ f1 1 261"/>
                <a:gd name="f114" fmla="val f2"/>
                <a:gd name="f115" fmla="val f3"/>
                <a:gd name="f116" fmla="val f4"/>
                <a:gd name="f117" fmla="+- f116 0 f114"/>
                <a:gd name="f118" fmla="+- f115 0 f114"/>
                <a:gd name="f119" fmla="*/ f118 1 169"/>
                <a:gd name="f120" fmla="*/ f117 1 261"/>
                <a:gd name="f121" fmla="*/ f114 1 f119"/>
                <a:gd name="f122" fmla="*/ f115 1 f119"/>
                <a:gd name="f123" fmla="*/ f114 1 f120"/>
                <a:gd name="f124" fmla="*/ f116 1 f120"/>
                <a:gd name="f125" fmla="*/ f121 f112 1"/>
                <a:gd name="f126" fmla="*/ f122 f112 1"/>
                <a:gd name="f127" fmla="*/ f124 f113 1"/>
                <a:gd name="f128" fmla="*/ f123 f113 1"/>
              </a:gdLst>
              <a:ahLst/>
              <a:cxnLst>
                <a:cxn ang="3cd4">
                  <a:pos x="hc" y="t"/>
                </a:cxn>
                <a:cxn ang="0">
                  <a:pos x="r" y="vc"/>
                </a:cxn>
                <a:cxn ang="cd4">
                  <a:pos x="hc" y="b"/>
                </a:cxn>
                <a:cxn ang="cd2">
                  <a:pos x="l" y="vc"/>
                </a:cxn>
              </a:cxnLst>
              <a:rect l="f125" t="f128" r="f126" b="f127"/>
              <a:pathLst>
                <a:path w="169" h="261">
                  <a:moveTo>
                    <a:pt x="f5" y="f6"/>
                  </a:moveTo>
                  <a:cubicBezTo>
                    <a:pt x="f7" y="f8"/>
                    <a:pt x="f9" y="f10"/>
                    <a:pt x="f11" y="f12"/>
                  </a:cubicBezTo>
                  <a:cubicBezTo>
                    <a:pt x="f13" y="f14"/>
                    <a:pt x="f15" y="f16"/>
                    <a:pt x="f15" y="f17"/>
                  </a:cubicBezTo>
                  <a:cubicBezTo>
                    <a:pt x="f15" y="f18"/>
                    <a:pt x="f19" y="f20"/>
                    <a:pt x="f21" y="f22"/>
                  </a:cubicBezTo>
                  <a:cubicBezTo>
                    <a:pt x="f23" y="f24"/>
                    <a:pt x="f25" y="f2"/>
                    <a:pt x="f26" y="f2"/>
                  </a:cubicBezTo>
                  <a:cubicBezTo>
                    <a:pt x="f27" y="f2"/>
                    <a:pt x="f28" y="f24"/>
                    <a:pt x="f29" y="f22"/>
                  </a:cubicBezTo>
                  <a:cubicBezTo>
                    <a:pt x="f30" y="f20"/>
                    <a:pt x="f31" y="f32"/>
                    <a:pt x="f31" y="f33"/>
                  </a:cubicBezTo>
                  <a:cubicBezTo>
                    <a:pt x="f31" y="f34"/>
                    <a:pt x="f35" y="f14"/>
                    <a:pt x="f36" y="f12"/>
                  </a:cubicBezTo>
                  <a:cubicBezTo>
                    <a:pt x="f37" y="f10"/>
                    <a:pt x="f38" y="f8"/>
                    <a:pt x="f39" y="f6"/>
                  </a:cubicBezTo>
                  <a:cubicBezTo>
                    <a:pt x="f40" y="f41"/>
                    <a:pt x="f42" y="f43"/>
                    <a:pt x="f44" y="f37"/>
                  </a:cubicBezTo>
                  <a:cubicBezTo>
                    <a:pt x="f45" y="f46"/>
                    <a:pt x="f3" y="f47"/>
                    <a:pt x="f3" y="f48"/>
                  </a:cubicBezTo>
                  <a:cubicBezTo>
                    <a:pt x="f3" y="f49"/>
                    <a:pt x="f50" y="f51"/>
                    <a:pt x="f52" y="f53"/>
                  </a:cubicBezTo>
                  <a:cubicBezTo>
                    <a:pt x="f54" y="f55"/>
                    <a:pt x="f56" y="f4"/>
                    <a:pt x="f26" y="f4"/>
                  </a:cubicBezTo>
                  <a:cubicBezTo>
                    <a:pt x="f57" y="f4"/>
                    <a:pt x="f58" y="f55"/>
                    <a:pt x="f59" y="f53"/>
                  </a:cubicBezTo>
                  <a:cubicBezTo>
                    <a:pt x="f60" y="f51"/>
                    <a:pt x="f2" y="f61"/>
                    <a:pt x="f2" y="f62"/>
                  </a:cubicBezTo>
                  <a:cubicBezTo>
                    <a:pt x="f2" y="f63"/>
                    <a:pt x="f64" y="f65"/>
                    <a:pt x="f13" y="f66"/>
                  </a:cubicBezTo>
                  <a:cubicBezTo>
                    <a:pt x="f67" y="f54"/>
                    <a:pt x="f68" y="f69"/>
                    <a:pt x="f5" y="f6"/>
                  </a:cubicBezTo>
                  <a:close/>
                  <a:moveTo>
                    <a:pt x="f70" y="f71"/>
                  </a:moveTo>
                  <a:cubicBezTo>
                    <a:pt x="f70" y="f72"/>
                    <a:pt x="f73" y="f74"/>
                    <a:pt x="f75" y="f76"/>
                  </a:cubicBezTo>
                  <a:cubicBezTo>
                    <a:pt x="f25" y="f77"/>
                    <a:pt x="f78" y="f27"/>
                    <a:pt x="f79" y="f27"/>
                  </a:cubicBezTo>
                  <a:cubicBezTo>
                    <a:pt x="f80" y="f27"/>
                    <a:pt x="f10" y="f77"/>
                    <a:pt x="f8" y="f76"/>
                  </a:cubicBezTo>
                  <a:cubicBezTo>
                    <a:pt x="f69" y="f74"/>
                    <a:pt x="f81" y="f16"/>
                    <a:pt x="f81" y="f33"/>
                  </a:cubicBezTo>
                  <a:cubicBezTo>
                    <a:pt x="f81" y="f82"/>
                    <a:pt x="f69" y="f83"/>
                    <a:pt x="f8" y="f84"/>
                  </a:cubicBezTo>
                  <a:cubicBezTo>
                    <a:pt x="f27" y="f21"/>
                    <a:pt x="f85" y="f9"/>
                    <a:pt x="f26" y="f9"/>
                  </a:cubicBezTo>
                  <a:cubicBezTo>
                    <a:pt x="f78" y="f9"/>
                    <a:pt x="f25" y="f21"/>
                    <a:pt x="f75" y="f86"/>
                  </a:cubicBezTo>
                  <a:cubicBezTo>
                    <a:pt x="f73" y="f83"/>
                    <a:pt x="f70" y="f75"/>
                    <a:pt x="f70" y="f71"/>
                  </a:cubicBezTo>
                  <a:close/>
                  <a:moveTo>
                    <a:pt x="f20" y="f62"/>
                  </a:moveTo>
                  <a:cubicBezTo>
                    <a:pt x="f20" y="f87"/>
                    <a:pt x="f88" y="f89"/>
                    <a:pt x="f58" y="f90"/>
                  </a:cubicBezTo>
                  <a:cubicBezTo>
                    <a:pt x="f91" y="f92"/>
                    <a:pt x="f5" y="f51"/>
                    <a:pt x="f93" y="f94"/>
                  </a:cubicBezTo>
                  <a:cubicBezTo>
                    <a:pt x="f17" y="f95"/>
                    <a:pt x="f96" y="f97"/>
                    <a:pt x="f79" y="f97"/>
                  </a:cubicBezTo>
                  <a:cubicBezTo>
                    <a:pt x="f98" y="f97"/>
                    <a:pt x="f99" y="f100"/>
                    <a:pt x="f69" y="f101"/>
                  </a:cubicBezTo>
                  <a:cubicBezTo>
                    <a:pt x="f43" y="f102"/>
                    <a:pt x="f103" y="f104"/>
                    <a:pt x="f103" y="f48"/>
                  </a:cubicBezTo>
                  <a:cubicBezTo>
                    <a:pt x="f103" y="f3"/>
                    <a:pt x="f43" y="f105"/>
                    <a:pt x="f106" y="f107"/>
                  </a:cubicBezTo>
                  <a:cubicBezTo>
                    <a:pt x="f108" y="f103"/>
                    <a:pt x="f109" y="f43"/>
                    <a:pt x="f26" y="f43"/>
                  </a:cubicBezTo>
                  <a:cubicBezTo>
                    <a:pt x="f110" y="f43"/>
                    <a:pt x="f111" y="f103"/>
                    <a:pt x="f18" y="f107"/>
                  </a:cubicBezTo>
                  <a:cubicBezTo>
                    <a:pt x="f86" y="f44"/>
                    <a:pt x="f20" y="f47"/>
                    <a:pt x="f20" y="f6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90" name="Freeform 89"/>
            <p:cNvSpPr/>
            <p:nvPr/>
          </p:nvSpPr>
          <p:spPr>
            <a:xfrm>
              <a:off x="2464564" y="4730758"/>
              <a:ext cx="60121" cy="93597"/>
            </a:xfrm>
            <a:custGeom>
              <a:avLst/>
              <a:gdLst>
                <a:gd name="f0" fmla="val w"/>
                <a:gd name="f1" fmla="val h"/>
                <a:gd name="f2" fmla="val 0"/>
                <a:gd name="f3" fmla="val 168"/>
                <a:gd name="f4" fmla="val 261"/>
                <a:gd name="f5" fmla="val 5"/>
                <a:gd name="f6" fmla="val 197"/>
                <a:gd name="f7" fmla="val 35"/>
                <a:gd name="f8" fmla="val 195"/>
                <a:gd name="f9" fmla="val 37"/>
                <a:gd name="f10" fmla="val 209"/>
                <a:gd name="f11" fmla="val 42"/>
                <a:gd name="f12" fmla="val 219"/>
                <a:gd name="f13" fmla="val 50"/>
                <a:gd name="f14" fmla="val 226"/>
                <a:gd name="f15" fmla="val 57"/>
                <a:gd name="f16" fmla="val 232"/>
                <a:gd name="f17" fmla="val 66"/>
                <a:gd name="f18" fmla="val 235"/>
                <a:gd name="f19" fmla="val 77"/>
                <a:gd name="f20" fmla="val 87"/>
                <a:gd name="f21" fmla="val 95"/>
                <a:gd name="f22" fmla="val 233"/>
                <a:gd name="f23" fmla="val 103"/>
                <a:gd name="f24" fmla="val 229"/>
                <a:gd name="f25" fmla="val 110"/>
                <a:gd name="f26" fmla="val 224"/>
                <a:gd name="f27" fmla="val 116"/>
                <a:gd name="f28" fmla="val 218"/>
                <a:gd name="f29" fmla="val 121"/>
                <a:gd name="f30" fmla="val 211"/>
                <a:gd name="f31" fmla="val 125"/>
                <a:gd name="f32" fmla="val 203"/>
                <a:gd name="f33" fmla="val 129"/>
                <a:gd name="f34" fmla="val 193"/>
                <a:gd name="f35" fmla="val 132"/>
                <a:gd name="f36" fmla="val 181"/>
                <a:gd name="f37" fmla="val 135"/>
                <a:gd name="f38" fmla="val 137"/>
                <a:gd name="f39" fmla="val 155"/>
                <a:gd name="f40" fmla="val 142"/>
                <a:gd name="f41" fmla="val 141"/>
                <a:gd name="f42" fmla="val 139"/>
                <a:gd name="f43" fmla="val 136"/>
                <a:gd name="f44" fmla="val 131"/>
                <a:gd name="f45" fmla="val 146"/>
                <a:gd name="f46" fmla="val 122"/>
                <a:gd name="f47" fmla="val 154"/>
                <a:gd name="f48" fmla="val 111"/>
                <a:gd name="f49" fmla="val 160"/>
                <a:gd name="f50" fmla="val 100"/>
                <a:gd name="f51" fmla="val 167"/>
                <a:gd name="f52" fmla="val 88"/>
                <a:gd name="f53" fmla="val 170"/>
                <a:gd name="f54" fmla="val 76"/>
                <a:gd name="f55" fmla="val 55"/>
                <a:gd name="f56" fmla="val 162"/>
                <a:gd name="f57" fmla="val 22"/>
                <a:gd name="f58" fmla="val 147"/>
                <a:gd name="f59" fmla="val 7"/>
                <a:gd name="f60" fmla="val 86"/>
                <a:gd name="f61" fmla="val 60"/>
                <a:gd name="f62" fmla="val 8"/>
                <a:gd name="f63" fmla="val 39"/>
                <a:gd name="f64" fmla="val 23"/>
                <a:gd name="f65" fmla="val 24"/>
                <a:gd name="f66" fmla="val 38"/>
                <a:gd name="f67" fmla="val 80"/>
                <a:gd name="f68" fmla="val 97"/>
                <a:gd name="f69" fmla="val 112"/>
                <a:gd name="f70" fmla="val 4"/>
                <a:gd name="f71" fmla="val 126"/>
                <a:gd name="f72" fmla="val 13"/>
                <a:gd name="f73" fmla="val 140"/>
                <a:gd name="f74" fmla="val 150"/>
                <a:gd name="f75" fmla="val 158"/>
                <a:gd name="f76" fmla="val 52"/>
                <a:gd name="f77" fmla="val 165"/>
                <a:gd name="f78" fmla="val 68"/>
                <a:gd name="f79" fmla="val 92"/>
                <a:gd name="f80" fmla="val 124"/>
                <a:gd name="f81" fmla="val 156"/>
                <a:gd name="f82" fmla="val 182"/>
                <a:gd name="f83" fmla="val 202"/>
                <a:gd name="f84" fmla="val 151"/>
                <a:gd name="f85" fmla="val 221"/>
                <a:gd name="f86" fmla="val 236"/>
                <a:gd name="f87" fmla="val 246"/>
                <a:gd name="f88" fmla="val 256"/>
                <a:gd name="f89" fmla="val 40"/>
                <a:gd name="f90" fmla="val 255"/>
                <a:gd name="f91" fmla="val 28"/>
                <a:gd name="f92" fmla="val 244"/>
                <a:gd name="f93" fmla="val 15"/>
                <a:gd name="f94" fmla="val 133"/>
                <a:gd name="f95" fmla="val 85"/>
                <a:gd name="f96" fmla="val 67"/>
                <a:gd name="f97" fmla="val 119"/>
                <a:gd name="f98" fmla="val 109"/>
                <a:gd name="f99" fmla="val 31"/>
                <a:gd name="f100" fmla="val 98"/>
                <a:gd name="f101" fmla="val 26"/>
                <a:gd name="f102" fmla="val 84"/>
                <a:gd name="f103" fmla="val 70"/>
                <a:gd name="f104" fmla="val 58"/>
                <a:gd name="f105" fmla="val 32"/>
                <a:gd name="f106" fmla="val 48"/>
                <a:gd name="f107" fmla="val 43"/>
                <a:gd name="f108" fmla="val 54"/>
                <a:gd name="f109" fmla="val 69"/>
                <a:gd name="f110" fmla="val 117"/>
                <a:gd name="f111" fmla="val 47"/>
                <a:gd name="f112" fmla="val 127"/>
                <a:gd name="f113" fmla="val 83"/>
                <a:gd name="f114" fmla="*/ f0 1 168"/>
                <a:gd name="f115" fmla="*/ f1 1 261"/>
                <a:gd name="f116" fmla="val f2"/>
                <a:gd name="f117" fmla="val f3"/>
                <a:gd name="f118" fmla="val f4"/>
                <a:gd name="f119" fmla="+- f118 0 f116"/>
                <a:gd name="f120" fmla="+- f117 0 f116"/>
                <a:gd name="f121" fmla="*/ f120 1 168"/>
                <a:gd name="f122" fmla="*/ f119 1 261"/>
                <a:gd name="f123" fmla="*/ f116 1 f121"/>
                <a:gd name="f124" fmla="*/ f117 1 f121"/>
                <a:gd name="f125" fmla="*/ f116 1 f122"/>
                <a:gd name="f126" fmla="*/ f118 1 f122"/>
                <a:gd name="f127" fmla="*/ f123 f114 1"/>
                <a:gd name="f128" fmla="*/ f124 f114 1"/>
                <a:gd name="f129" fmla="*/ f126 f115 1"/>
                <a:gd name="f130" fmla="*/ f125 f115 1"/>
              </a:gdLst>
              <a:ahLst/>
              <a:cxnLst>
                <a:cxn ang="3cd4">
                  <a:pos x="hc" y="t"/>
                </a:cxn>
                <a:cxn ang="0">
                  <a:pos x="r" y="vc"/>
                </a:cxn>
                <a:cxn ang="cd4">
                  <a:pos x="hc" y="b"/>
                </a:cxn>
                <a:cxn ang="cd2">
                  <a:pos x="l" y="vc"/>
                </a:cxn>
              </a:cxnLst>
              <a:rect l="f127" t="f130" r="f128" b="f129"/>
              <a:pathLst>
                <a:path w="168" h="261">
                  <a:moveTo>
                    <a:pt x="f5" y="f6"/>
                  </a:moveTo>
                  <a:lnTo>
                    <a:pt x="f7" y="f8"/>
                  </a:lnTo>
                  <a:cubicBezTo>
                    <a:pt x="f9" y="f10"/>
                    <a:pt x="f11" y="f12"/>
                    <a:pt x="f13" y="f14"/>
                  </a:cubicBezTo>
                  <a:cubicBezTo>
                    <a:pt x="f15" y="f16"/>
                    <a:pt x="f17" y="f18"/>
                    <a:pt x="f19" y="f18"/>
                  </a:cubicBezTo>
                  <a:cubicBezTo>
                    <a:pt x="f20" y="f18"/>
                    <a:pt x="f21" y="f22"/>
                    <a:pt x="f23" y="f24"/>
                  </a:cubicBezTo>
                  <a:cubicBezTo>
                    <a:pt x="f25" y="f26"/>
                    <a:pt x="f27" y="f28"/>
                    <a:pt x="f29" y="f30"/>
                  </a:cubicBezTo>
                  <a:cubicBezTo>
                    <a:pt x="f31" y="f32"/>
                    <a:pt x="f33" y="f34"/>
                    <a:pt x="f35" y="f36"/>
                  </a:cubicBezTo>
                  <a:cubicBezTo>
                    <a:pt x="f37" y="f3"/>
                    <a:pt x="f38" y="f39"/>
                    <a:pt x="f38" y="f40"/>
                  </a:cubicBezTo>
                  <a:cubicBezTo>
                    <a:pt x="f38" y="f41"/>
                    <a:pt x="f38" y="f42"/>
                    <a:pt x="f38" y="f43"/>
                  </a:cubicBezTo>
                  <a:cubicBezTo>
                    <a:pt x="f44" y="f45"/>
                    <a:pt x="f46" y="f47"/>
                    <a:pt x="f48" y="f49"/>
                  </a:cubicBezTo>
                  <a:cubicBezTo>
                    <a:pt x="f50" y="f51"/>
                    <a:pt x="f52" y="f53"/>
                    <a:pt x="f54" y="f53"/>
                  </a:cubicBezTo>
                  <a:cubicBezTo>
                    <a:pt x="f55" y="f53"/>
                    <a:pt x="f9" y="f56"/>
                    <a:pt x="f57" y="f58"/>
                  </a:cubicBezTo>
                  <a:cubicBezTo>
                    <a:pt x="f59" y="f44"/>
                    <a:pt x="f2" y="f48"/>
                    <a:pt x="f2" y="f60"/>
                  </a:cubicBezTo>
                  <a:cubicBezTo>
                    <a:pt x="f2" y="f61"/>
                    <a:pt x="f62" y="f63"/>
                    <a:pt x="f64" y="f65"/>
                  </a:cubicBezTo>
                  <a:cubicBezTo>
                    <a:pt x="f66" y="f62"/>
                    <a:pt x="f15" y="f2"/>
                    <a:pt x="f67" y="f2"/>
                  </a:cubicBezTo>
                  <a:cubicBezTo>
                    <a:pt x="f68" y="f2"/>
                    <a:pt x="f69" y="f70"/>
                    <a:pt x="f71" y="f72"/>
                  </a:cubicBezTo>
                  <a:cubicBezTo>
                    <a:pt x="f73" y="f57"/>
                    <a:pt x="f74" y="f7"/>
                    <a:pt x="f75" y="f76"/>
                  </a:cubicBezTo>
                  <a:cubicBezTo>
                    <a:pt x="f77" y="f78"/>
                    <a:pt x="f3" y="f79"/>
                    <a:pt x="f3" y="f80"/>
                  </a:cubicBezTo>
                  <a:cubicBezTo>
                    <a:pt x="f3" y="f81"/>
                    <a:pt x="f77" y="f82"/>
                    <a:pt x="f75" y="f83"/>
                  </a:cubicBezTo>
                  <a:cubicBezTo>
                    <a:pt x="f84" y="f85"/>
                    <a:pt x="f73" y="f86"/>
                    <a:pt x="f71" y="f87"/>
                  </a:cubicBezTo>
                  <a:cubicBezTo>
                    <a:pt x="f69" y="f88"/>
                    <a:pt x="f21" y="f4"/>
                    <a:pt x="f19" y="f4"/>
                  </a:cubicBezTo>
                  <a:cubicBezTo>
                    <a:pt x="f15" y="f4"/>
                    <a:pt x="f89" y="f90"/>
                    <a:pt x="f91" y="f92"/>
                  </a:cubicBezTo>
                  <a:cubicBezTo>
                    <a:pt x="f93" y="f22"/>
                    <a:pt x="f59" y="f28"/>
                    <a:pt x="f5" y="f6"/>
                  </a:cubicBezTo>
                  <a:close/>
                  <a:moveTo>
                    <a:pt x="f94" y="f95"/>
                  </a:moveTo>
                  <a:cubicBezTo>
                    <a:pt x="f94" y="f96"/>
                    <a:pt x="f33" y="f76"/>
                    <a:pt x="f97" y="f11"/>
                  </a:cubicBezTo>
                  <a:cubicBezTo>
                    <a:pt x="f98" y="f99"/>
                    <a:pt x="f100" y="f101"/>
                    <a:pt x="f102" y="f101"/>
                  </a:cubicBezTo>
                  <a:cubicBezTo>
                    <a:pt x="f103" y="f101"/>
                    <a:pt x="f104" y="f105"/>
                    <a:pt x="f106" y="f107"/>
                  </a:cubicBezTo>
                  <a:cubicBezTo>
                    <a:pt x="f9" y="f108"/>
                    <a:pt x="f105" y="f109"/>
                    <a:pt x="f105" y="f20"/>
                  </a:cubicBezTo>
                  <a:cubicBezTo>
                    <a:pt x="f105" y="f23"/>
                    <a:pt x="f9" y="f110"/>
                    <a:pt x="f111" y="f112"/>
                  </a:cubicBezTo>
                  <a:cubicBezTo>
                    <a:pt x="f15" y="f38"/>
                    <a:pt x="f109" y="f40"/>
                    <a:pt x="f113" y="f40"/>
                  </a:cubicBezTo>
                  <a:cubicBezTo>
                    <a:pt x="f100" y="f40"/>
                    <a:pt x="f25" y="f38"/>
                    <a:pt x="f97" y="f112"/>
                  </a:cubicBezTo>
                  <a:cubicBezTo>
                    <a:pt x="f33" y="f110"/>
                    <a:pt x="f94" y="f23"/>
                    <a:pt x="f94" y="f9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91" name="Freeform 90"/>
            <p:cNvSpPr/>
            <p:nvPr/>
          </p:nvSpPr>
          <p:spPr>
            <a:xfrm>
              <a:off x="2569317" y="4731123"/>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92" name="Freeform 91"/>
            <p:cNvSpPr/>
            <p:nvPr/>
          </p:nvSpPr>
          <p:spPr>
            <a:xfrm>
              <a:off x="2645642" y="4732202"/>
              <a:ext cx="59399" cy="90361"/>
            </a:xfrm>
            <a:custGeom>
              <a:avLst/>
              <a:gdLst>
                <a:gd name="f0" fmla="val 180"/>
                <a:gd name="f1" fmla="val w"/>
                <a:gd name="f2" fmla="val h"/>
                <a:gd name="f3" fmla="val 0"/>
                <a:gd name="f4" fmla="val 166"/>
                <a:gd name="f5" fmla="val 252"/>
                <a:gd name="f6" fmla="val 30"/>
                <a:gd name="f7" fmla="val 24"/>
                <a:gd name="f8" fmla="val 149"/>
                <a:gd name="f9" fmla="val 42"/>
                <a:gd name="f10" fmla="val 133"/>
                <a:gd name="f11" fmla="val 65"/>
                <a:gd name="f12" fmla="val 117"/>
                <a:gd name="f13" fmla="val 94"/>
                <a:gd name="f14" fmla="val 101"/>
                <a:gd name="f15" fmla="val 122"/>
                <a:gd name="f16" fmla="val 89"/>
                <a:gd name="f17" fmla="val 152"/>
                <a:gd name="f18" fmla="val 80"/>
                <a:gd name="f19" fmla="val 182"/>
                <a:gd name="f20" fmla="val 74"/>
                <a:gd name="f21" fmla="val 204"/>
                <a:gd name="f22" fmla="val 70"/>
                <a:gd name="f23" fmla="val 227"/>
                <a:gd name="f24" fmla="val 68"/>
                <a:gd name="f25" fmla="val 36"/>
                <a:gd name="f26" fmla="val 232"/>
                <a:gd name="f27" fmla="val 40"/>
                <a:gd name="f28" fmla="val 208"/>
                <a:gd name="f29" fmla="val 48"/>
                <a:gd name="f30" fmla="val 55"/>
                <a:gd name="f31" fmla="val 151"/>
                <a:gd name="f32" fmla="val 66"/>
                <a:gd name="f33" fmla="val 124"/>
                <a:gd name="f34" fmla="val 97"/>
                <a:gd name="f35" fmla="val 71"/>
                <a:gd name="f36" fmla="val 109"/>
                <a:gd name="f37" fmla="val 125"/>
                <a:gd name="f38" fmla="*/ f1 1 166"/>
                <a:gd name="f39" fmla="*/ f2 1 252"/>
                <a:gd name="f40" fmla="val f3"/>
                <a:gd name="f41" fmla="val f4"/>
                <a:gd name="f42" fmla="val f5"/>
                <a:gd name="f43" fmla="+- f42 0 f40"/>
                <a:gd name="f44" fmla="+- f41 0 f40"/>
                <a:gd name="f45" fmla="*/ f44 1 166"/>
                <a:gd name="f46" fmla="*/ f43 1 252"/>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166" h="252">
                  <a:moveTo>
                    <a:pt x="f3" y="f6"/>
                  </a:moveTo>
                  <a:lnTo>
                    <a:pt x="f3" y="f3"/>
                  </a:lnTo>
                  <a:lnTo>
                    <a:pt x="f4" y="f3"/>
                  </a:lnTo>
                  <a:lnTo>
                    <a:pt x="f4" y="f7"/>
                  </a:lnTo>
                  <a:cubicBezTo>
                    <a:pt x="f8" y="f9"/>
                    <a:pt x="f10" y="f11"/>
                    <a:pt x="f12" y="f13"/>
                  </a:cubicBezTo>
                  <a:cubicBezTo>
                    <a:pt x="f14" y="f15"/>
                    <a:pt x="f16" y="f17"/>
                    <a:pt x="f18" y="f19"/>
                  </a:cubicBezTo>
                  <a:cubicBezTo>
                    <a:pt x="f20" y="f21"/>
                    <a:pt x="f22" y="f23"/>
                    <a:pt x="f24" y="f5"/>
                  </a:cubicBezTo>
                  <a:lnTo>
                    <a:pt x="f25" y="f5"/>
                  </a:lnTo>
                  <a:cubicBezTo>
                    <a:pt x="f25" y="f26"/>
                    <a:pt x="f27" y="f28"/>
                    <a:pt x="f29" y="f0"/>
                  </a:cubicBezTo>
                  <a:cubicBezTo>
                    <a:pt x="f30" y="f31"/>
                    <a:pt x="f32" y="f33"/>
                    <a:pt x="f18" y="f34"/>
                  </a:cubicBezTo>
                  <a:cubicBezTo>
                    <a:pt x="f13" y="f35"/>
                    <a:pt x="f36" y="f29"/>
                    <a:pt x="f37" y="f6"/>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93" name="Freeform 92"/>
            <p:cNvSpPr/>
            <p:nvPr/>
          </p:nvSpPr>
          <p:spPr>
            <a:xfrm>
              <a:off x="2717999" y="4732202"/>
              <a:ext cx="59399" cy="90361"/>
            </a:xfrm>
            <a:custGeom>
              <a:avLst/>
              <a:gdLst>
                <a:gd name="f0" fmla="val 180"/>
                <a:gd name="f1" fmla="val w"/>
                <a:gd name="f2" fmla="val h"/>
                <a:gd name="f3" fmla="val 0"/>
                <a:gd name="f4" fmla="val 166"/>
                <a:gd name="f5" fmla="val 252"/>
                <a:gd name="f6" fmla="val 30"/>
                <a:gd name="f7" fmla="val 24"/>
                <a:gd name="f8" fmla="val 149"/>
                <a:gd name="f9" fmla="val 42"/>
                <a:gd name="f10" fmla="val 133"/>
                <a:gd name="f11" fmla="val 65"/>
                <a:gd name="f12" fmla="val 117"/>
                <a:gd name="f13" fmla="val 94"/>
                <a:gd name="f14" fmla="val 101"/>
                <a:gd name="f15" fmla="val 122"/>
                <a:gd name="f16" fmla="val 89"/>
                <a:gd name="f17" fmla="val 152"/>
                <a:gd name="f18" fmla="val 80"/>
                <a:gd name="f19" fmla="val 182"/>
                <a:gd name="f20" fmla="val 74"/>
                <a:gd name="f21" fmla="val 204"/>
                <a:gd name="f22" fmla="val 70"/>
                <a:gd name="f23" fmla="val 227"/>
                <a:gd name="f24" fmla="val 68"/>
                <a:gd name="f25" fmla="val 36"/>
                <a:gd name="f26" fmla="val 232"/>
                <a:gd name="f27" fmla="val 40"/>
                <a:gd name="f28" fmla="val 208"/>
                <a:gd name="f29" fmla="val 48"/>
                <a:gd name="f30" fmla="val 55"/>
                <a:gd name="f31" fmla="val 151"/>
                <a:gd name="f32" fmla="val 66"/>
                <a:gd name="f33" fmla="val 124"/>
                <a:gd name="f34" fmla="val 97"/>
                <a:gd name="f35" fmla="val 71"/>
                <a:gd name="f36" fmla="val 109"/>
                <a:gd name="f37" fmla="val 125"/>
                <a:gd name="f38" fmla="*/ f1 1 166"/>
                <a:gd name="f39" fmla="*/ f2 1 252"/>
                <a:gd name="f40" fmla="val f3"/>
                <a:gd name="f41" fmla="val f4"/>
                <a:gd name="f42" fmla="val f5"/>
                <a:gd name="f43" fmla="+- f42 0 f40"/>
                <a:gd name="f44" fmla="+- f41 0 f40"/>
                <a:gd name="f45" fmla="*/ f44 1 166"/>
                <a:gd name="f46" fmla="*/ f43 1 252"/>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166" h="252">
                  <a:moveTo>
                    <a:pt x="f3" y="f6"/>
                  </a:moveTo>
                  <a:lnTo>
                    <a:pt x="f3" y="f3"/>
                  </a:lnTo>
                  <a:lnTo>
                    <a:pt x="f4" y="f3"/>
                  </a:lnTo>
                  <a:lnTo>
                    <a:pt x="f4" y="f7"/>
                  </a:lnTo>
                  <a:cubicBezTo>
                    <a:pt x="f8" y="f9"/>
                    <a:pt x="f10" y="f11"/>
                    <a:pt x="f12" y="f13"/>
                  </a:cubicBezTo>
                  <a:cubicBezTo>
                    <a:pt x="f14" y="f15"/>
                    <a:pt x="f16" y="f17"/>
                    <a:pt x="f18" y="f19"/>
                  </a:cubicBezTo>
                  <a:cubicBezTo>
                    <a:pt x="f20" y="f21"/>
                    <a:pt x="f22" y="f23"/>
                    <a:pt x="f24" y="f5"/>
                  </a:cubicBezTo>
                  <a:lnTo>
                    <a:pt x="f25" y="f5"/>
                  </a:lnTo>
                  <a:cubicBezTo>
                    <a:pt x="f25" y="f26"/>
                    <a:pt x="f27" y="f28"/>
                    <a:pt x="f29" y="f0"/>
                  </a:cubicBezTo>
                  <a:cubicBezTo>
                    <a:pt x="f30" y="f31"/>
                    <a:pt x="f32" y="f33"/>
                    <a:pt x="f18" y="f34"/>
                  </a:cubicBezTo>
                  <a:cubicBezTo>
                    <a:pt x="f13" y="f35"/>
                    <a:pt x="f36" y="f29"/>
                    <a:pt x="f37" y="f6"/>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94" name="Freeform 93"/>
            <p:cNvSpPr/>
            <p:nvPr/>
          </p:nvSpPr>
          <p:spPr>
            <a:xfrm>
              <a:off x="2825276" y="4732202"/>
              <a:ext cx="60844" cy="92162"/>
            </a:xfrm>
            <a:custGeom>
              <a:avLst/>
              <a:gdLst>
                <a:gd name="f0" fmla="val w"/>
                <a:gd name="f1" fmla="val h"/>
                <a:gd name="f2" fmla="val 0"/>
                <a:gd name="f3" fmla="val 170"/>
                <a:gd name="f4" fmla="val 257"/>
                <a:gd name="f5" fmla="val 185"/>
                <a:gd name="f6" fmla="val 33"/>
                <a:gd name="f7" fmla="val 182"/>
                <a:gd name="f8" fmla="val 35"/>
                <a:gd name="f9" fmla="val 198"/>
                <a:gd name="f10" fmla="val 41"/>
                <a:gd name="f11" fmla="val 211"/>
                <a:gd name="f12" fmla="val 50"/>
                <a:gd name="f13" fmla="val 219"/>
                <a:gd name="f14" fmla="val 59"/>
                <a:gd name="f15" fmla="val 227"/>
                <a:gd name="f16" fmla="val 70"/>
                <a:gd name="f17" fmla="val 231"/>
                <a:gd name="f18" fmla="val 82"/>
                <a:gd name="f19" fmla="val 97"/>
                <a:gd name="f20" fmla="val 110"/>
                <a:gd name="f21" fmla="val 225"/>
                <a:gd name="f22" fmla="val 121"/>
                <a:gd name="f23" fmla="val 214"/>
                <a:gd name="f24" fmla="val 131"/>
                <a:gd name="f25" fmla="val 202"/>
                <a:gd name="f26" fmla="val 136"/>
                <a:gd name="f27" fmla="val 187"/>
                <a:gd name="f28" fmla="val 168"/>
                <a:gd name="f29" fmla="val 150"/>
                <a:gd name="f30" fmla="val 126"/>
                <a:gd name="f31" fmla="val 111"/>
                <a:gd name="f32" fmla="val 115"/>
                <a:gd name="f33" fmla="val 98"/>
                <a:gd name="f34" fmla="val 72"/>
                <a:gd name="f35" fmla="val 62"/>
                <a:gd name="f36" fmla="val 113"/>
                <a:gd name="f37" fmla="val 54"/>
                <a:gd name="f38" fmla="val 117"/>
                <a:gd name="f39" fmla="val 46"/>
                <a:gd name="f40" fmla="val 122"/>
                <a:gd name="f41" fmla="val 40"/>
                <a:gd name="f42" fmla="val 128"/>
                <a:gd name="f43" fmla="val 135"/>
                <a:gd name="f44" fmla="val 6"/>
                <a:gd name="f45" fmla="val 30"/>
                <a:gd name="f46" fmla="val 158"/>
                <a:gd name="f47" fmla="val 56"/>
                <a:gd name="f48" fmla="val 42"/>
                <a:gd name="f49" fmla="val 99"/>
                <a:gd name="f50" fmla="val 57"/>
                <a:gd name="f51" fmla="val 88"/>
                <a:gd name="f52" fmla="val 73"/>
                <a:gd name="f53" fmla="val 83"/>
                <a:gd name="f54" fmla="val 90"/>
                <a:gd name="f55" fmla="val 112"/>
                <a:gd name="f56" fmla="val 147"/>
                <a:gd name="f57" fmla="val 106"/>
                <a:gd name="f58" fmla="val 162"/>
                <a:gd name="f59" fmla="val 141"/>
                <a:gd name="f60" fmla="val 165"/>
                <a:gd name="f61" fmla="val 189"/>
                <a:gd name="f62" fmla="val 163"/>
                <a:gd name="f63" fmla="val 209"/>
                <a:gd name="f64" fmla="val 149"/>
                <a:gd name="f65" fmla="val 133"/>
                <a:gd name="f66" fmla="val 246"/>
                <a:gd name="f67" fmla="val 250"/>
                <a:gd name="f68" fmla="val 25"/>
                <a:gd name="f69" fmla="val 237"/>
                <a:gd name="f70" fmla="val 11"/>
                <a:gd name="f71" fmla="val 224"/>
                <a:gd name="f72" fmla="val 2"/>
                <a:gd name="f73" fmla="val 207"/>
                <a:gd name="f74" fmla="*/ f0 1 170"/>
                <a:gd name="f75" fmla="*/ f1 1 257"/>
                <a:gd name="f76" fmla="val f2"/>
                <a:gd name="f77" fmla="val f3"/>
                <a:gd name="f78" fmla="val f4"/>
                <a:gd name="f79" fmla="+- f78 0 f76"/>
                <a:gd name="f80" fmla="+- f77 0 f76"/>
                <a:gd name="f81" fmla="*/ f80 1 170"/>
                <a:gd name="f82" fmla="*/ f79 1 257"/>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70" h="257">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24" y="f26"/>
                    <a:pt x="f22" y="f30"/>
                  </a:cubicBezTo>
                  <a:cubicBezTo>
                    <a:pt x="f31" y="f32"/>
                    <a:pt x="f33" y="f20"/>
                    <a:pt x="f18" y="f20"/>
                  </a:cubicBezTo>
                  <a:cubicBezTo>
                    <a:pt x="f34" y="f20"/>
                    <a:pt x="f35" y="f36"/>
                    <a:pt x="f37" y="f38"/>
                  </a:cubicBezTo>
                  <a:cubicBezTo>
                    <a:pt x="f39" y="f40"/>
                    <a:pt x="f41" y="f42"/>
                    <a:pt x="f8" y="f43"/>
                  </a:cubicBezTo>
                  <a:lnTo>
                    <a:pt x="f44" y="f24"/>
                  </a:lnTo>
                  <a:lnTo>
                    <a:pt x="f45" y="f2"/>
                  </a:lnTo>
                  <a:lnTo>
                    <a:pt x="f46" y="f2"/>
                  </a:lnTo>
                  <a:lnTo>
                    <a:pt x="f46" y="f45"/>
                  </a:lnTo>
                  <a:lnTo>
                    <a:pt x="f47" y="f45"/>
                  </a:lnTo>
                  <a:lnTo>
                    <a:pt x="f48" y="f49"/>
                  </a:lnTo>
                  <a:cubicBezTo>
                    <a:pt x="f50" y="f51"/>
                    <a:pt x="f52" y="f53"/>
                    <a:pt x="f54" y="f53"/>
                  </a:cubicBezTo>
                  <a:cubicBezTo>
                    <a:pt x="f55" y="f53"/>
                    <a:pt x="f24" y="f54"/>
                    <a:pt x="f56" y="f57"/>
                  </a:cubicBezTo>
                  <a:cubicBezTo>
                    <a:pt x="f58" y="f22"/>
                    <a:pt x="f3" y="f59"/>
                    <a:pt x="f3" y="f60"/>
                  </a:cubicBezTo>
                  <a:cubicBezTo>
                    <a:pt x="f3" y="f61"/>
                    <a:pt x="f62" y="f63"/>
                    <a:pt x="f64" y="f21"/>
                  </a:cubicBezTo>
                  <a:cubicBezTo>
                    <a:pt x="f65" y="f66"/>
                    <a:pt x="f31" y="f4"/>
                    <a:pt x="f18" y="f4"/>
                  </a:cubicBezTo>
                  <a:cubicBezTo>
                    <a:pt x="f14" y="f4"/>
                    <a:pt x="f41" y="f67"/>
                    <a:pt x="f68" y="f69"/>
                  </a:cubicBezTo>
                  <a:cubicBezTo>
                    <a:pt x="f70" y="f71"/>
                    <a:pt x="f72" y="f73"/>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95" name="Freeform 94"/>
            <p:cNvSpPr/>
            <p:nvPr/>
          </p:nvSpPr>
          <p:spPr>
            <a:xfrm>
              <a:off x="2897276" y="4730758"/>
              <a:ext cx="60121" cy="93597"/>
            </a:xfrm>
            <a:custGeom>
              <a:avLst/>
              <a:gdLst>
                <a:gd name="f0" fmla="val w"/>
                <a:gd name="f1" fmla="val h"/>
                <a:gd name="f2" fmla="val 0"/>
                <a:gd name="f3" fmla="val 168"/>
                <a:gd name="f4" fmla="val 261"/>
                <a:gd name="f5" fmla="val 189"/>
                <a:gd name="f6" fmla="val 31"/>
                <a:gd name="f7" fmla="val 185"/>
                <a:gd name="f8" fmla="val 35"/>
                <a:gd name="f9" fmla="val 203"/>
                <a:gd name="f10" fmla="val 41"/>
                <a:gd name="f11" fmla="val 216"/>
                <a:gd name="f12" fmla="val 50"/>
                <a:gd name="f13" fmla="val 223"/>
                <a:gd name="f14" fmla="val 59"/>
                <a:gd name="f15" fmla="val 231"/>
                <a:gd name="f16" fmla="val 69"/>
                <a:gd name="f17" fmla="val 235"/>
                <a:gd name="f18" fmla="val 82"/>
                <a:gd name="f19" fmla="val 96"/>
                <a:gd name="f20" fmla="val 109"/>
                <a:gd name="f21" fmla="val 230"/>
                <a:gd name="f22" fmla="val 119"/>
                <a:gd name="f23" fmla="val 220"/>
                <a:gd name="f24" fmla="val 129"/>
                <a:gd name="f25" fmla="val 210"/>
                <a:gd name="f26" fmla="val 134"/>
                <a:gd name="f27" fmla="val 197"/>
                <a:gd name="f28" fmla="val 182"/>
                <a:gd name="f29" fmla="val 167"/>
                <a:gd name="f30" fmla="val 130"/>
                <a:gd name="f31" fmla="val 155"/>
                <a:gd name="f32" fmla="val 120"/>
                <a:gd name="f33" fmla="val 146"/>
                <a:gd name="f34" fmla="val 111"/>
                <a:gd name="f35" fmla="val 137"/>
                <a:gd name="f36" fmla="val 99"/>
                <a:gd name="f37" fmla="val 132"/>
                <a:gd name="f38" fmla="val 84"/>
                <a:gd name="f39" fmla="val 78"/>
                <a:gd name="f40" fmla="val 71"/>
                <a:gd name="f41" fmla="val 133"/>
                <a:gd name="f42" fmla="val 62"/>
                <a:gd name="f43" fmla="val 135"/>
                <a:gd name="f44" fmla="val 65"/>
                <a:gd name="f45" fmla="val 108"/>
                <a:gd name="f46" fmla="val 68"/>
                <a:gd name="f47" fmla="val 105"/>
                <a:gd name="f48" fmla="val 107"/>
                <a:gd name="f49" fmla="val 98"/>
                <a:gd name="f50" fmla="val 117"/>
                <a:gd name="f51" fmla="val 91"/>
                <a:gd name="f52" fmla="val 123"/>
                <a:gd name="f53" fmla="val 80"/>
                <a:gd name="f54" fmla="val 66"/>
                <a:gd name="f55" fmla="val 54"/>
                <a:gd name="f56" fmla="val 45"/>
                <a:gd name="f57" fmla="val 37"/>
                <a:gd name="f58" fmla="val 103"/>
                <a:gd name="f59" fmla="val 30"/>
                <a:gd name="f60" fmla="val 93"/>
                <a:gd name="f61" fmla="val 26"/>
                <a:gd name="f62" fmla="val 81"/>
                <a:gd name="f63" fmla="val 58"/>
                <a:gd name="f64" fmla="val 42"/>
                <a:gd name="f65" fmla="val 56"/>
                <a:gd name="f66" fmla="val 72"/>
                <a:gd name="f67" fmla="val 3"/>
                <a:gd name="f68" fmla="val 7"/>
                <a:gd name="f69" fmla="val 16"/>
                <a:gd name="f70" fmla="val 29"/>
                <a:gd name="f71" fmla="val 17"/>
                <a:gd name="f72" fmla="val 43"/>
                <a:gd name="f73" fmla="val 6"/>
                <a:gd name="f74" fmla="val 60"/>
                <a:gd name="f75" fmla="val 94"/>
                <a:gd name="f76" fmla="val 9"/>
                <a:gd name="f77" fmla="val 15"/>
                <a:gd name="f78" fmla="val 139"/>
                <a:gd name="f79" fmla="val 23"/>
                <a:gd name="f80" fmla="val 33"/>
                <a:gd name="f81" fmla="val 152"/>
                <a:gd name="f82" fmla="val 44"/>
                <a:gd name="f83" fmla="val 55"/>
                <a:gd name="f84" fmla="val 77"/>
                <a:gd name="f85" fmla="val 87"/>
                <a:gd name="f86" fmla="val 140"/>
                <a:gd name="f87" fmla="val 131"/>
                <a:gd name="f88" fmla="val 113"/>
                <a:gd name="f89" fmla="val 118"/>
                <a:gd name="f90" fmla="val 121"/>
                <a:gd name="f91" fmla="val 147"/>
                <a:gd name="f92" fmla="val 163"/>
                <a:gd name="f93" fmla="val 151"/>
                <a:gd name="f94" fmla="val 164"/>
                <a:gd name="f95" fmla="val 181"/>
                <a:gd name="f96" fmla="val 159"/>
                <a:gd name="f97" fmla="val 222"/>
                <a:gd name="f98" fmla="val 143"/>
                <a:gd name="f99" fmla="val 238"/>
                <a:gd name="f100" fmla="val 127"/>
                <a:gd name="f101" fmla="val 253"/>
                <a:gd name="f102" fmla="val 106"/>
                <a:gd name="f103" fmla="val 40"/>
                <a:gd name="f104" fmla="val 255"/>
                <a:gd name="f105" fmla="val 25"/>
                <a:gd name="f106" fmla="val 241"/>
                <a:gd name="f107" fmla="val 11"/>
                <a:gd name="f108" fmla="val 228"/>
                <a:gd name="f109" fmla="val 2"/>
                <a:gd name="f110" fmla="*/ f0 1 168"/>
                <a:gd name="f111" fmla="*/ f1 1 261"/>
                <a:gd name="f112" fmla="val f2"/>
                <a:gd name="f113" fmla="val f3"/>
                <a:gd name="f114" fmla="val f4"/>
                <a:gd name="f115" fmla="+- f114 0 f112"/>
                <a:gd name="f116" fmla="+- f113 0 f112"/>
                <a:gd name="f117" fmla="*/ f116 1 168"/>
                <a:gd name="f118" fmla="*/ f115 1 261"/>
                <a:gd name="f119" fmla="*/ f112 1 f117"/>
                <a:gd name="f120" fmla="*/ f113 1 f117"/>
                <a:gd name="f121" fmla="*/ f112 1 f118"/>
                <a:gd name="f122" fmla="*/ f114 1 f118"/>
                <a:gd name="f123" fmla="*/ f119 f110 1"/>
                <a:gd name="f124" fmla="*/ f120 f110 1"/>
                <a:gd name="f125" fmla="*/ f122 f111 1"/>
                <a:gd name="f126" fmla="*/ f121 f111 1"/>
              </a:gdLst>
              <a:ahLst/>
              <a:cxnLst>
                <a:cxn ang="3cd4">
                  <a:pos x="hc" y="t"/>
                </a:cxn>
                <a:cxn ang="0">
                  <a:pos x="r" y="vc"/>
                </a:cxn>
                <a:cxn ang="cd4">
                  <a:pos x="hc" y="b"/>
                </a:cxn>
                <a:cxn ang="cd2">
                  <a:pos x="l" y="vc"/>
                </a:cxn>
              </a:cxnLst>
              <a:rect l="f123" t="f126" r="f124" b="f125"/>
              <a:pathLst>
                <a:path w="168" h="261">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30" y="f31"/>
                    <a:pt x="f32" y="f33"/>
                  </a:cubicBezTo>
                  <a:cubicBezTo>
                    <a:pt x="f34" y="f35"/>
                    <a:pt x="f36" y="f37"/>
                    <a:pt x="f38" y="f37"/>
                  </a:cubicBezTo>
                  <a:cubicBezTo>
                    <a:pt x="f39" y="f37"/>
                    <a:pt x="f40" y="f41"/>
                    <a:pt x="f42" y="f43"/>
                  </a:cubicBezTo>
                  <a:lnTo>
                    <a:pt x="f44" y="f45"/>
                  </a:lnTo>
                  <a:cubicBezTo>
                    <a:pt x="f46" y="f45"/>
                    <a:pt x="f16" y="f45"/>
                    <a:pt x="f40" y="f45"/>
                  </a:cubicBezTo>
                  <a:cubicBezTo>
                    <a:pt x="f38" y="f45"/>
                    <a:pt x="f19" y="f47"/>
                    <a:pt x="f48" y="f49"/>
                  </a:cubicBezTo>
                  <a:cubicBezTo>
                    <a:pt x="f50" y="f51"/>
                    <a:pt x="f52" y="f53"/>
                    <a:pt x="f52" y="f54"/>
                  </a:cubicBezTo>
                  <a:cubicBezTo>
                    <a:pt x="f52" y="f55"/>
                    <a:pt x="f22" y="f56"/>
                    <a:pt x="f34" y="f57"/>
                  </a:cubicBezTo>
                  <a:cubicBezTo>
                    <a:pt x="f58" y="f59"/>
                    <a:pt x="f60" y="f61"/>
                    <a:pt x="f62" y="f61"/>
                  </a:cubicBezTo>
                  <a:cubicBezTo>
                    <a:pt x="f16" y="f61"/>
                    <a:pt x="f63" y="f59"/>
                    <a:pt x="f12" y="f57"/>
                  </a:cubicBezTo>
                  <a:cubicBezTo>
                    <a:pt x="f64" y="f56"/>
                    <a:pt x="f57" y="f65"/>
                    <a:pt x="f8" y="f66"/>
                  </a:cubicBezTo>
                  <a:lnTo>
                    <a:pt x="f67" y="f54"/>
                  </a:lnTo>
                  <a:cubicBezTo>
                    <a:pt x="f68" y="f56"/>
                    <a:pt x="f69" y="f70"/>
                    <a:pt x="f70" y="f71"/>
                  </a:cubicBezTo>
                  <a:cubicBezTo>
                    <a:pt x="f72" y="f73"/>
                    <a:pt x="f74" y="f2"/>
                    <a:pt x="f53" y="f2"/>
                  </a:cubicBezTo>
                  <a:cubicBezTo>
                    <a:pt x="f75" y="f2"/>
                    <a:pt x="f48" y="f67"/>
                    <a:pt x="f22" y="f76"/>
                  </a:cubicBezTo>
                  <a:cubicBezTo>
                    <a:pt x="f30" y="f77"/>
                    <a:pt x="f78" y="f79"/>
                    <a:pt x="f33" y="f80"/>
                  </a:cubicBezTo>
                  <a:cubicBezTo>
                    <a:pt x="f81" y="f82"/>
                    <a:pt x="f31" y="f83"/>
                    <a:pt x="f31" y="f54"/>
                  </a:cubicBezTo>
                  <a:cubicBezTo>
                    <a:pt x="f31" y="f84"/>
                    <a:pt x="f81" y="f85"/>
                    <a:pt x="f33" y="f19"/>
                  </a:cubicBezTo>
                  <a:cubicBezTo>
                    <a:pt x="f86" y="f47"/>
                    <a:pt x="f87" y="f88"/>
                    <a:pt x="f32" y="f89"/>
                  </a:cubicBezTo>
                  <a:cubicBezTo>
                    <a:pt x="f43" y="f90"/>
                    <a:pt x="f91" y="f24"/>
                    <a:pt x="f31" y="f86"/>
                  </a:cubicBezTo>
                  <a:cubicBezTo>
                    <a:pt x="f92" y="f93"/>
                    <a:pt x="f3" y="f94"/>
                    <a:pt x="f3" y="f95"/>
                  </a:cubicBezTo>
                  <a:cubicBezTo>
                    <a:pt x="f3" y="f9"/>
                    <a:pt x="f96" y="f97"/>
                    <a:pt x="f98" y="f99"/>
                  </a:cubicBezTo>
                  <a:cubicBezTo>
                    <a:pt x="f100" y="f101"/>
                    <a:pt x="f102" y="f4"/>
                    <a:pt x="f62" y="f4"/>
                  </a:cubicBezTo>
                  <a:cubicBezTo>
                    <a:pt x="f14" y="f4"/>
                    <a:pt x="f103" y="f104"/>
                    <a:pt x="f105" y="f106"/>
                  </a:cubicBezTo>
                  <a:cubicBezTo>
                    <a:pt x="f107" y="f108"/>
                    <a:pt x="f109" y="f25"/>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96" name="Freeform 95"/>
            <p:cNvSpPr/>
            <p:nvPr/>
          </p:nvSpPr>
          <p:spPr>
            <a:xfrm>
              <a:off x="2969276" y="4730758"/>
              <a:ext cx="60478" cy="93597"/>
            </a:xfrm>
            <a:custGeom>
              <a:avLst/>
              <a:gdLst>
                <a:gd name="f0" fmla="val w"/>
                <a:gd name="f1" fmla="val h"/>
                <a:gd name="f2" fmla="val 0"/>
                <a:gd name="f3" fmla="val 169"/>
                <a:gd name="f4" fmla="val 261"/>
                <a:gd name="f5" fmla="val 164"/>
                <a:gd name="f6" fmla="val 64"/>
                <a:gd name="f7" fmla="val 133"/>
                <a:gd name="f8" fmla="val 66"/>
                <a:gd name="f9" fmla="val 130"/>
                <a:gd name="f10" fmla="val 54"/>
                <a:gd name="f11" fmla="val 126"/>
                <a:gd name="f12" fmla="val 45"/>
                <a:gd name="f13" fmla="val 121"/>
                <a:gd name="f14" fmla="val 39"/>
                <a:gd name="f15" fmla="val 113"/>
                <a:gd name="f16" fmla="val 30"/>
                <a:gd name="f17" fmla="val 102"/>
                <a:gd name="f18" fmla="val 26"/>
                <a:gd name="f19" fmla="val 90"/>
                <a:gd name="f20" fmla="val 80"/>
                <a:gd name="f21" fmla="val 71"/>
                <a:gd name="f22" fmla="val 29"/>
                <a:gd name="f23" fmla="val 34"/>
                <a:gd name="f24" fmla="val 41"/>
                <a:gd name="f25" fmla="val 46"/>
                <a:gd name="f26" fmla="val 52"/>
                <a:gd name="f27" fmla="val 40"/>
                <a:gd name="f28" fmla="val 31"/>
                <a:gd name="f29" fmla="val 100"/>
                <a:gd name="f30" fmla="val 125"/>
                <a:gd name="f31" fmla="val 114"/>
                <a:gd name="f32" fmla="val 48"/>
                <a:gd name="f33" fmla="val 105"/>
                <a:gd name="f34" fmla="val 59"/>
                <a:gd name="f35" fmla="val 70"/>
                <a:gd name="f36" fmla="val 94"/>
                <a:gd name="f37" fmla="val 81"/>
                <a:gd name="f38" fmla="val 91"/>
                <a:gd name="f39" fmla="val 93"/>
                <a:gd name="f40" fmla="val 132"/>
                <a:gd name="f41" fmla="val 99"/>
                <a:gd name="f42" fmla="val 147"/>
                <a:gd name="f43" fmla="val 162"/>
                <a:gd name="f44" fmla="val 150"/>
                <a:gd name="f45" fmla="val 174"/>
                <a:gd name="f46" fmla="val 190"/>
                <a:gd name="f47" fmla="val 166"/>
                <a:gd name="f48" fmla="val 205"/>
                <a:gd name="f49" fmla="val 159"/>
                <a:gd name="f50" fmla="val 219"/>
                <a:gd name="f51" fmla="val 152"/>
                <a:gd name="f52" fmla="val 232"/>
                <a:gd name="f53" fmla="val 142"/>
                <a:gd name="f54" fmla="val 243"/>
                <a:gd name="f55" fmla="val 250"/>
                <a:gd name="f56" fmla="val 118"/>
                <a:gd name="f57" fmla="val 258"/>
                <a:gd name="f58" fmla="val 104"/>
                <a:gd name="f59" fmla="val 89"/>
                <a:gd name="f60" fmla="val 63"/>
                <a:gd name="f61" fmla="val 252"/>
                <a:gd name="f62" fmla="val 25"/>
                <a:gd name="f63" fmla="val 8"/>
                <a:gd name="f64" fmla="val 213"/>
                <a:gd name="f65" fmla="val 181"/>
                <a:gd name="f66" fmla="val 137"/>
                <a:gd name="f67" fmla="val 88"/>
                <a:gd name="f68" fmla="val 9"/>
                <a:gd name="f69" fmla="val 27"/>
                <a:gd name="f70" fmla="val 43"/>
                <a:gd name="f71" fmla="val 10"/>
                <a:gd name="f72" fmla="val 65"/>
                <a:gd name="f73" fmla="val 92"/>
                <a:gd name="f74" fmla="val 112"/>
                <a:gd name="f75" fmla="val 128"/>
                <a:gd name="f76" fmla="val 6"/>
                <a:gd name="f77" fmla="val 141"/>
                <a:gd name="f78" fmla="val 17"/>
                <a:gd name="f79" fmla="val 154"/>
                <a:gd name="f80" fmla="val 28"/>
                <a:gd name="f81" fmla="val 44"/>
                <a:gd name="f82" fmla="val 36"/>
                <a:gd name="f83" fmla="val 185"/>
                <a:gd name="f84" fmla="val 38"/>
                <a:gd name="f85" fmla="val 195"/>
                <a:gd name="f86" fmla="val 215"/>
                <a:gd name="f87" fmla="val 223"/>
                <a:gd name="f88" fmla="val 62"/>
                <a:gd name="f89" fmla="val 228"/>
                <a:gd name="f90" fmla="val 233"/>
                <a:gd name="f91" fmla="val 79"/>
                <a:gd name="f92" fmla="val 235"/>
                <a:gd name="f93" fmla="val 230"/>
                <a:gd name="f94" fmla="val 123"/>
                <a:gd name="f95" fmla="val 209"/>
                <a:gd name="f96" fmla="val 194"/>
                <a:gd name="f97" fmla="val 176"/>
                <a:gd name="f98" fmla="val 158"/>
                <a:gd name="f99" fmla="val 144"/>
                <a:gd name="f100" fmla="val 134"/>
                <a:gd name="f101" fmla="val 124"/>
                <a:gd name="f102" fmla="val 101"/>
                <a:gd name="f103" fmla="val 119"/>
                <a:gd name="f104" fmla="val 87"/>
                <a:gd name="f105" fmla="val 73"/>
                <a:gd name="f106" fmla="val 61"/>
                <a:gd name="f107" fmla="val 51"/>
                <a:gd name="f108" fmla="*/ f0 1 169"/>
                <a:gd name="f109" fmla="*/ f1 1 261"/>
                <a:gd name="f110" fmla="val f2"/>
                <a:gd name="f111" fmla="val f3"/>
                <a:gd name="f112" fmla="val f4"/>
                <a:gd name="f113" fmla="+- f112 0 f110"/>
                <a:gd name="f114" fmla="+- f111 0 f110"/>
                <a:gd name="f115" fmla="*/ f114 1 169"/>
                <a:gd name="f116" fmla="*/ f113 1 261"/>
                <a:gd name="f117" fmla="*/ f110 1 f115"/>
                <a:gd name="f118" fmla="*/ f111 1 f115"/>
                <a:gd name="f119" fmla="*/ f110 1 f116"/>
                <a:gd name="f120" fmla="*/ f112 1 f116"/>
                <a:gd name="f121" fmla="*/ f117 f108 1"/>
                <a:gd name="f122" fmla="*/ f118 f108 1"/>
                <a:gd name="f123" fmla="*/ f120 f109 1"/>
                <a:gd name="f124" fmla="*/ f119 f109 1"/>
              </a:gdLst>
              <a:ahLst/>
              <a:cxnLst>
                <a:cxn ang="3cd4">
                  <a:pos x="hc" y="t"/>
                </a:cxn>
                <a:cxn ang="0">
                  <a:pos x="r" y="vc"/>
                </a:cxn>
                <a:cxn ang="cd4">
                  <a:pos x="hc" y="b"/>
                </a:cxn>
                <a:cxn ang="cd2">
                  <a:pos x="l" y="vc"/>
                </a:cxn>
              </a:cxnLst>
              <a:rect l="f121" t="f124" r="f122" b="f123"/>
              <a:pathLst>
                <a:path w="169" h="261">
                  <a:moveTo>
                    <a:pt x="f5" y="f6"/>
                  </a:moveTo>
                  <a:lnTo>
                    <a:pt x="f7" y="f8"/>
                  </a:lnTo>
                  <a:cubicBezTo>
                    <a:pt x="f9" y="f10"/>
                    <a:pt x="f11" y="f12"/>
                    <a:pt x="f13" y="f14"/>
                  </a:cubicBezTo>
                  <a:cubicBezTo>
                    <a:pt x="f15" y="f16"/>
                    <a:pt x="f17" y="f18"/>
                    <a:pt x="f19" y="f18"/>
                  </a:cubicBezTo>
                  <a:cubicBezTo>
                    <a:pt x="f20" y="f18"/>
                    <a:pt x="f21" y="f22"/>
                    <a:pt x="f6" y="f23"/>
                  </a:cubicBezTo>
                  <a:cubicBezTo>
                    <a:pt x="f10" y="f24"/>
                    <a:pt x="f25" y="f26"/>
                    <a:pt x="f27" y="f8"/>
                  </a:cubicBezTo>
                  <a:cubicBezTo>
                    <a:pt x="f23" y="f20"/>
                    <a:pt x="f28" y="f29"/>
                    <a:pt x="f28" y="f30"/>
                  </a:cubicBezTo>
                  <a:cubicBezTo>
                    <a:pt x="f14" y="f31"/>
                    <a:pt x="f32" y="f33"/>
                    <a:pt x="f34" y="f29"/>
                  </a:cubicBezTo>
                  <a:cubicBezTo>
                    <a:pt x="f35" y="f36"/>
                    <a:pt x="f37" y="f38"/>
                    <a:pt x="f39" y="f38"/>
                  </a:cubicBezTo>
                  <a:cubicBezTo>
                    <a:pt x="f31" y="f38"/>
                    <a:pt x="f40" y="f41"/>
                    <a:pt x="f42" y="f31"/>
                  </a:cubicBezTo>
                  <a:cubicBezTo>
                    <a:pt x="f43" y="f9"/>
                    <a:pt x="f3" y="f44"/>
                    <a:pt x="f3" y="f45"/>
                  </a:cubicBezTo>
                  <a:cubicBezTo>
                    <a:pt x="f3" y="f46"/>
                    <a:pt x="f47" y="f48"/>
                    <a:pt x="f49" y="f50"/>
                  </a:cubicBezTo>
                  <a:cubicBezTo>
                    <a:pt x="f51" y="f52"/>
                    <a:pt x="f53" y="f54"/>
                    <a:pt x="f9" y="f55"/>
                  </a:cubicBezTo>
                  <a:cubicBezTo>
                    <a:pt x="f56" y="f57"/>
                    <a:pt x="f58" y="f4"/>
                    <a:pt x="f59" y="f4"/>
                  </a:cubicBezTo>
                  <a:cubicBezTo>
                    <a:pt x="f60" y="f4"/>
                    <a:pt x="f24" y="f61"/>
                    <a:pt x="f62" y="f52"/>
                  </a:cubicBezTo>
                  <a:cubicBezTo>
                    <a:pt x="f63" y="f64"/>
                    <a:pt x="f2" y="f65"/>
                    <a:pt x="f2" y="f66"/>
                  </a:cubicBezTo>
                  <a:cubicBezTo>
                    <a:pt x="f2" y="f67"/>
                    <a:pt x="f68" y="f26"/>
                    <a:pt x="f69" y="f22"/>
                  </a:cubicBezTo>
                  <a:cubicBezTo>
                    <a:pt x="f70" y="f71"/>
                    <a:pt x="f72" y="f2"/>
                    <a:pt x="f73" y="f2"/>
                  </a:cubicBezTo>
                  <a:cubicBezTo>
                    <a:pt x="f74" y="f2"/>
                    <a:pt x="f75" y="f76"/>
                    <a:pt x="f77" y="f78"/>
                  </a:cubicBezTo>
                  <a:cubicBezTo>
                    <a:pt x="f79" y="f80"/>
                    <a:pt x="f43" y="f81"/>
                    <a:pt x="f5" y="f6"/>
                  </a:cubicBezTo>
                  <a:close/>
                  <a:moveTo>
                    <a:pt x="f82" y="f45"/>
                  </a:moveTo>
                  <a:cubicBezTo>
                    <a:pt x="f82" y="f83"/>
                    <a:pt x="f84" y="f85"/>
                    <a:pt x="f70" y="f48"/>
                  </a:cubicBezTo>
                  <a:cubicBezTo>
                    <a:pt x="f32" y="f86"/>
                    <a:pt x="f10" y="f87"/>
                    <a:pt x="f88" y="f89"/>
                  </a:cubicBezTo>
                  <a:cubicBezTo>
                    <a:pt x="f21" y="f90"/>
                    <a:pt x="f91" y="f92"/>
                    <a:pt x="f67" y="f92"/>
                  </a:cubicBezTo>
                  <a:cubicBezTo>
                    <a:pt x="f17" y="f92"/>
                    <a:pt x="f15" y="f93"/>
                    <a:pt x="f94" y="f50"/>
                  </a:cubicBezTo>
                  <a:cubicBezTo>
                    <a:pt x="f40" y="f95"/>
                    <a:pt x="f66" y="f96"/>
                    <a:pt x="f66" y="f97"/>
                  </a:cubicBezTo>
                  <a:cubicBezTo>
                    <a:pt x="f66" y="f98"/>
                    <a:pt x="f40" y="f99"/>
                    <a:pt x="f94" y="f100"/>
                  </a:cubicBezTo>
                  <a:cubicBezTo>
                    <a:pt x="f15" y="f101"/>
                    <a:pt x="f102" y="f103"/>
                    <a:pt x="f104" y="f103"/>
                  </a:cubicBezTo>
                  <a:cubicBezTo>
                    <a:pt x="f105" y="f103"/>
                    <a:pt x="f106" y="f101"/>
                    <a:pt x="f107" y="f100"/>
                  </a:cubicBezTo>
                  <a:cubicBezTo>
                    <a:pt x="f24" y="f99"/>
                    <a:pt x="f82" y="f98"/>
                    <a:pt x="f82" y="f4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97" name="Freeform 96"/>
            <p:cNvSpPr/>
            <p:nvPr/>
          </p:nvSpPr>
          <p:spPr>
            <a:xfrm>
              <a:off x="3042364" y="4731123"/>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98" name="Freeform 97"/>
            <p:cNvSpPr/>
            <p:nvPr/>
          </p:nvSpPr>
          <p:spPr>
            <a:xfrm>
              <a:off x="3089876" y="4746595"/>
              <a:ext cx="60844" cy="61923"/>
            </a:xfrm>
            <a:custGeom>
              <a:avLst/>
              <a:gdLst>
                <a:gd name="f0" fmla="val w"/>
                <a:gd name="f1" fmla="val h"/>
                <a:gd name="f2" fmla="val 0"/>
                <a:gd name="f3" fmla="val 170"/>
                <a:gd name="f4" fmla="val 173"/>
                <a:gd name="f5" fmla="val 101"/>
                <a:gd name="f6" fmla="val 113"/>
                <a:gd name="f7" fmla="val 125"/>
                <a:gd name="f8" fmla="val 57"/>
                <a:gd name="f9" fmla="val 149"/>
                <a:gd name="f10" fmla="val 163"/>
                <a:gd name="f11" fmla="val 152"/>
                <a:gd name="f12" fmla="val 142"/>
                <a:gd name="f13" fmla="val 45"/>
                <a:gd name="f14" fmla="val 123"/>
                <a:gd name="f15" fmla="val 90"/>
                <a:gd name="f16" fmla="val 105"/>
                <a:gd name="f17" fmla="val 134"/>
                <a:gd name="f18" fmla="val 86"/>
                <a:gd name="f19" fmla="val 68"/>
                <a:gd name="f20" fmla="val 50"/>
                <a:gd name="f21" fmla="val 31"/>
                <a:gd name="f22" fmla="val 21"/>
                <a:gd name="f23" fmla="val 10"/>
                <a:gd name="f24" fmla="val 24"/>
                <a:gd name="f25" fmla="val 48"/>
                <a:gd name="f26" fmla="val 71"/>
                <a:gd name="f27" fmla="val 81"/>
                <a:gd name="f28" fmla="val 91"/>
                <a:gd name="f29" fmla="*/ f0 1 170"/>
                <a:gd name="f30" fmla="*/ f1 1 173"/>
                <a:gd name="f31" fmla="val f2"/>
                <a:gd name="f32" fmla="val f3"/>
                <a:gd name="f33" fmla="val f4"/>
                <a:gd name="f34" fmla="+- f33 0 f31"/>
                <a:gd name="f35" fmla="+- f32 0 f31"/>
                <a:gd name="f36" fmla="*/ f35 1 170"/>
                <a:gd name="f37" fmla="*/ f34 1 173"/>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70" h="173">
                  <a:moveTo>
                    <a:pt x="f3" y="f5"/>
                  </a:moveTo>
                  <a:cubicBezTo>
                    <a:pt x="f6" y="f7"/>
                    <a:pt x="f8" y="f9"/>
                    <a:pt x="f2" y="f4"/>
                  </a:cubicBezTo>
                  <a:cubicBezTo>
                    <a:pt x="f2" y="f10"/>
                    <a:pt x="f2" y="f11"/>
                    <a:pt x="f2" y="f12"/>
                  </a:cubicBezTo>
                  <a:cubicBezTo>
                    <a:pt x="f13" y="f14"/>
                    <a:pt x="f15" y="f16"/>
                    <a:pt x="f17" y="f18"/>
                  </a:cubicBezTo>
                  <a:cubicBezTo>
                    <a:pt x="f15" y="f19"/>
                    <a:pt x="f13" y="f20"/>
                    <a:pt x="f2" y="f21"/>
                  </a:cubicBezTo>
                  <a:cubicBezTo>
                    <a:pt x="f2" y="f22"/>
                    <a:pt x="f2" y="f23"/>
                    <a:pt x="f2" y="f2"/>
                  </a:cubicBezTo>
                  <a:cubicBezTo>
                    <a:pt x="f8" y="f24"/>
                    <a:pt x="f6" y="f25"/>
                    <a:pt x="f3" y="f26"/>
                  </a:cubicBezTo>
                  <a:cubicBezTo>
                    <a:pt x="f3" y="f27"/>
                    <a:pt x="f3" y="f28"/>
                    <a:pt x="f3"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99" name="Freeform 98"/>
            <p:cNvSpPr/>
            <p:nvPr/>
          </p:nvSpPr>
          <p:spPr>
            <a:xfrm>
              <a:off x="937077" y="4891683"/>
              <a:ext cx="60844" cy="61923"/>
            </a:xfrm>
            <a:custGeom>
              <a:avLst/>
              <a:gdLst>
                <a:gd name="f0" fmla="val w"/>
                <a:gd name="f1" fmla="val h"/>
                <a:gd name="f2" fmla="val 0"/>
                <a:gd name="f3" fmla="val 170"/>
                <a:gd name="f4" fmla="val 173"/>
                <a:gd name="f5" fmla="val 101"/>
                <a:gd name="f6" fmla="val 91"/>
                <a:gd name="f7" fmla="val 81"/>
                <a:gd name="f8" fmla="val 71"/>
                <a:gd name="f9" fmla="val 57"/>
                <a:gd name="f10" fmla="val 48"/>
                <a:gd name="f11" fmla="val 113"/>
                <a:gd name="f12" fmla="val 24"/>
                <a:gd name="f13" fmla="val 10"/>
                <a:gd name="f14" fmla="val 21"/>
                <a:gd name="f15" fmla="val 31"/>
                <a:gd name="f16" fmla="val 125"/>
                <a:gd name="f17" fmla="val 50"/>
                <a:gd name="f18" fmla="val 80"/>
                <a:gd name="f19" fmla="val 68"/>
                <a:gd name="f20" fmla="val 35"/>
                <a:gd name="f21" fmla="val 86"/>
                <a:gd name="f22" fmla="val 105"/>
                <a:gd name="f23" fmla="val 123"/>
                <a:gd name="f24" fmla="val 142"/>
                <a:gd name="f25" fmla="val 152"/>
                <a:gd name="f26" fmla="val 163"/>
                <a:gd name="f27" fmla="val 149"/>
                <a:gd name="f28" fmla="*/ f0 1 170"/>
                <a:gd name="f29" fmla="*/ f1 1 173"/>
                <a:gd name="f30" fmla="val f2"/>
                <a:gd name="f31" fmla="val f3"/>
                <a:gd name="f32" fmla="val f4"/>
                <a:gd name="f33" fmla="+- f32 0 f30"/>
                <a:gd name="f34" fmla="+- f31 0 f30"/>
                <a:gd name="f35" fmla="*/ f34 1 170"/>
                <a:gd name="f36" fmla="*/ f33 1 173"/>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170" h="173">
                  <a:moveTo>
                    <a:pt x="f2" y="f5"/>
                  </a:moveTo>
                  <a:cubicBezTo>
                    <a:pt x="f2" y="f6"/>
                    <a:pt x="f2" y="f7"/>
                    <a:pt x="f2" y="f8"/>
                  </a:cubicBezTo>
                  <a:cubicBezTo>
                    <a:pt x="f9" y="f10"/>
                    <a:pt x="f11" y="f12"/>
                    <a:pt x="f3" y="f2"/>
                  </a:cubicBezTo>
                  <a:cubicBezTo>
                    <a:pt x="f3" y="f13"/>
                    <a:pt x="f3" y="f14"/>
                    <a:pt x="f3" y="f15"/>
                  </a:cubicBezTo>
                  <a:cubicBezTo>
                    <a:pt x="f16" y="f17"/>
                    <a:pt x="f18" y="f19"/>
                    <a:pt x="f20" y="f21"/>
                  </a:cubicBezTo>
                  <a:cubicBezTo>
                    <a:pt x="f18" y="f22"/>
                    <a:pt x="f16" y="f23"/>
                    <a:pt x="f3" y="f24"/>
                  </a:cubicBezTo>
                  <a:cubicBezTo>
                    <a:pt x="f3" y="f25"/>
                    <a:pt x="f3" y="f26"/>
                    <a:pt x="f3" y="f4"/>
                  </a:cubicBezTo>
                  <a:cubicBezTo>
                    <a:pt x="f11" y="f27"/>
                    <a:pt x="f9" y="f16"/>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00" name="Freeform 99"/>
            <p:cNvSpPr/>
            <p:nvPr/>
          </p:nvSpPr>
          <p:spPr>
            <a:xfrm>
              <a:off x="1013402" y="4899958"/>
              <a:ext cx="57598" cy="93241"/>
            </a:xfrm>
            <a:custGeom>
              <a:avLst/>
              <a:gdLst>
                <a:gd name="f0" fmla="val w"/>
                <a:gd name="f1" fmla="val h"/>
                <a:gd name="f2" fmla="val 0"/>
                <a:gd name="f3" fmla="val 161"/>
                <a:gd name="f4" fmla="val 260"/>
                <a:gd name="f5" fmla="val 4"/>
                <a:gd name="f6" fmla="val 29"/>
                <a:gd name="f7" fmla="val 28"/>
                <a:gd name="f8" fmla="val 35"/>
                <a:gd name="f9" fmla="val 19"/>
                <a:gd name="f10" fmla="val 43"/>
                <a:gd name="f11" fmla="val 12"/>
                <a:gd name="f12" fmla="val 51"/>
                <a:gd name="f13" fmla="val 7"/>
                <a:gd name="f14" fmla="val 60"/>
                <a:gd name="f15" fmla="val 2"/>
                <a:gd name="f16" fmla="val 70"/>
                <a:gd name="f17" fmla="val 82"/>
                <a:gd name="f18" fmla="val 98"/>
                <a:gd name="f19" fmla="val 112"/>
                <a:gd name="f20" fmla="val 124"/>
                <a:gd name="f21" fmla="val 136"/>
                <a:gd name="f22" fmla="val 20"/>
                <a:gd name="f23" fmla="val 146"/>
                <a:gd name="f24" fmla="val 32"/>
                <a:gd name="f25" fmla="val 152"/>
                <a:gd name="f26" fmla="val 47"/>
                <a:gd name="f27" fmla="val 158"/>
                <a:gd name="f28" fmla="val 61"/>
                <a:gd name="f29" fmla="val 78"/>
                <a:gd name="f30" fmla="val 95"/>
                <a:gd name="f31" fmla="val 114"/>
                <a:gd name="f32" fmla="val 131"/>
                <a:gd name="f33" fmla="val 151"/>
                <a:gd name="f34" fmla="val 147"/>
                <a:gd name="f35" fmla="val 144"/>
                <a:gd name="f36" fmla="val 162"/>
                <a:gd name="f37" fmla="val 134"/>
                <a:gd name="f38" fmla="val 173"/>
                <a:gd name="f39" fmla="val 121"/>
                <a:gd name="f40" fmla="val 181"/>
                <a:gd name="f41" fmla="val 108"/>
                <a:gd name="f42" fmla="val 190"/>
                <a:gd name="f43" fmla="val 94"/>
                <a:gd name="f44" fmla="val 194"/>
                <a:gd name="f45" fmla="val 80"/>
                <a:gd name="f46" fmla="val 191"/>
                <a:gd name="f47" fmla="val 52"/>
                <a:gd name="f48" fmla="val 187"/>
                <a:gd name="f49" fmla="val 44"/>
                <a:gd name="f50" fmla="val 183"/>
                <a:gd name="f51" fmla="val 37"/>
                <a:gd name="f52" fmla="val 177"/>
                <a:gd name="f53" fmla="val 31"/>
                <a:gd name="f54" fmla="val 170"/>
                <a:gd name="f55" fmla="val 122"/>
                <a:gd name="f56" fmla="val 33"/>
                <a:gd name="f57" fmla="val 139"/>
                <a:gd name="f58" fmla="val 53"/>
                <a:gd name="f59" fmla="val 64"/>
                <a:gd name="f60" fmla="val 168"/>
                <a:gd name="f61" fmla="val 92"/>
                <a:gd name="f62" fmla="val 104"/>
                <a:gd name="f63" fmla="val 150"/>
                <a:gd name="f64" fmla="val 138"/>
                <a:gd name="f65" fmla="val 129"/>
                <a:gd name="f66" fmla="val 120"/>
                <a:gd name="f67" fmla="val 72"/>
                <a:gd name="f68" fmla="val 54"/>
                <a:gd name="f69" fmla="val 42"/>
                <a:gd name="f70" fmla="val 105"/>
                <a:gd name="f71" fmla="val 30"/>
                <a:gd name="f72" fmla="val 93"/>
                <a:gd name="f73" fmla="val 25"/>
                <a:gd name="f74" fmla="val 79"/>
                <a:gd name="f75" fmla="val 66"/>
                <a:gd name="f76" fmla="val 34"/>
                <a:gd name="f77" fmla="val 56"/>
                <a:gd name="f78" fmla="val 74"/>
                <a:gd name="f79" fmla="*/ f0 1 161"/>
                <a:gd name="f80" fmla="*/ f1 1 260"/>
                <a:gd name="f81" fmla="val f2"/>
                <a:gd name="f82" fmla="val f3"/>
                <a:gd name="f83" fmla="val f4"/>
                <a:gd name="f84" fmla="+- f83 0 f81"/>
                <a:gd name="f85" fmla="+- f82 0 f81"/>
                <a:gd name="f86" fmla="*/ f85 1 161"/>
                <a:gd name="f87" fmla="*/ f84 1 260"/>
                <a:gd name="f88" fmla="*/ f81 1 f86"/>
                <a:gd name="f89" fmla="*/ f82 1 f86"/>
                <a:gd name="f90" fmla="*/ f81 1 f87"/>
                <a:gd name="f91" fmla="*/ f83 1 f87"/>
                <a:gd name="f92" fmla="*/ f88 f79 1"/>
                <a:gd name="f93" fmla="*/ f89 f79 1"/>
                <a:gd name="f94" fmla="*/ f91 f80 1"/>
                <a:gd name="f95" fmla="*/ f90 f80 1"/>
              </a:gdLst>
              <a:ahLst/>
              <a:cxnLst>
                <a:cxn ang="3cd4">
                  <a:pos x="hc" y="t"/>
                </a:cxn>
                <a:cxn ang="0">
                  <a:pos x="r" y="vc"/>
                </a:cxn>
                <a:cxn ang="cd4">
                  <a:pos x="hc" y="b"/>
                </a:cxn>
                <a:cxn ang="cd2">
                  <a:pos x="l" y="vc"/>
                </a:cxn>
              </a:cxnLst>
              <a:rect l="f92" t="f95" r="f93" b="f94"/>
              <a:pathLst>
                <a:path w="161" h="260">
                  <a:moveTo>
                    <a:pt x="f2" y="f4"/>
                  </a:moveTo>
                  <a:lnTo>
                    <a:pt x="f2" y="f5"/>
                  </a:lnTo>
                  <a:lnTo>
                    <a:pt x="f6" y="f5"/>
                  </a:lnTo>
                  <a:lnTo>
                    <a:pt x="f6" y="f7"/>
                  </a:lnTo>
                  <a:cubicBezTo>
                    <a:pt x="f8" y="f9"/>
                    <a:pt x="f10" y="f11"/>
                    <a:pt x="f12" y="f13"/>
                  </a:cubicBezTo>
                  <a:cubicBezTo>
                    <a:pt x="f14" y="f15"/>
                    <a:pt x="f16" y="f2"/>
                    <a:pt x="f17" y="f2"/>
                  </a:cubicBezTo>
                  <a:cubicBezTo>
                    <a:pt x="f18" y="f2"/>
                    <a:pt x="f19" y="f5"/>
                    <a:pt x="f20" y="f11"/>
                  </a:cubicBezTo>
                  <a:cubicBezTo>
                    <a:pt x="f21" y="f22"/>
                    <a:pt x="f23" y="f24"/>
                    <a:pt x="f25" y="f26"/>
                  </a:cubicBezTo>
                  <a:cubicBezTo>
                    <a:pt x="f27" y="f28"/>
                    <a:pt x="f3" y="f29"/>
                    <a:pt x="f3" y="f30"/>
                  </a:cubicBezTo>
                  <a:cubicBezTo>
                    <a:pt x="f3" y="f31"/>
                    <a:pt x="f27" y="f32"/>
                    <a:pt x="f33" y="f34"/>
                  </a:cubicBezTo>
                  <a:cubicBezTo>
                    <a:pt x="f35" y="f36"/>
                    <a:pt x="f37" y="f38"/>
                    <a:pt x="f39" y="f40"/>
                  </a:cubicBezTo>
                  <a:cubicBezTo>
                    <a:pt x="f41" y="f42"/>
                    <a:pt x="f43" y="f44"/>
                    <a:pt x="f45" y="f44"/>
                  </a:cubicBezTo>
                  <a:cubicBezTo>
                    <a:pt x="f16" y="f44"/>
                    <a:pt x="f14" y="f46"/>
                    <a:pt x="f47" y="f48"/>
                  </a:cubicBezTo>
                  <a:cubicBezTo>
                    <a:pt x="f49" y="f50"/>
                    <a:pt x="f51" y="f52"/>
                    <a:pt x="f53" y="f54"/>
                  </a:cubicBezTo>
                  <a:lnTo>
                    <a:pt x="f53" y="f4"/>
                  </a:lnTo>
                  <a:close/>
                  <a:moveTo>
                    <a:pt x="f7" y="f18"/>
                  </a:moveTo>
                  <a:cubicBezTo>
                    <a:pt x="f7" y="f55"/>
                    <a:pt x="f56" y="f57"/>
                    <a:pt x="f10" y="f33"/>
                  </a:cubicBezTo>
                  <a:cubicBezTo>
                    <a:pt x="f58" y="f36"/>
                    <a:pt x="f59" y="f60"/>
                    <a:pt x="f29" y="f60"/>
                  </a:cubicBezTo>
                  <a:cubicBezTo>
                    <a:pt x="f61" y="f60"/>
                    <a:pt x="f62" y="f36"/>
                    <a:pt x="f31" y="f63"/>
                  </a:cubicBezTo>
                  <a:cubicBezTo>
                    <a:pt x="f20" y="f64"/>
                    <a:pt x="f65" y="f66"/>
                    <a:pt x="f65" y="f30"/>
                  </a:cubicBezTo>
                  <a:cubicBezTo>
                    <a:pt x="f65" y="f67"/>
                    <a:pt x="f20" y="f68"/>
                    <a:pt x="f31" y="f69"/>
                  </a:cubicBezTo>
                  <a:cubicBezTo>
                    <a:pt x="f70" y="f71"/>
                    <a:pt x="f72" y="f73"/>
                    <a:pt x="f74" y="f73"/>
                  </a:cubicBezTo>
                  <a:cubicBezTo>
                    <a:pt x="f75" y="f73"/>
                    <a:pt x="f68" y="f53"/>
                    <a:pt x="f49" y="f10"/>
                  </a:cubicBezTo>
                  <a:cubicBezTo>
                    <a:pt x="f76" y="f77"/>
                    <a:pt x="f7" y="f78"/>
                    <a:pt x="f7" y="f18"/>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01" name="Freeform 100"/>
            <p:cNvSpPr/>
            <p:nvPr/>
          </p:nvSpPr>
          <p:spPr>
            <a:xfrm>
              <a:off x="1081799" y="4899958"/>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02" name="Freeform 101"/>
            <p:cNvSpPr/>
            <p:nvPr/>
          </p:nvSpPr>
          <p:spPr>
            <a:xfrm>
              <a:off x="1157401" y="4876202"/>
              <a:ext cx="10799" cy="91796"/>
            </a:xfrm>
            <a:custGeom>
              <a:avLst/>
              <a:gdLst>
                <a:gd name="f0" fmla="val w"/>
                <a:gd name="f1" fmla="val h"/>
                <a:gd name="f2" fmla="val 0"/>
                <a:gd name="f3" fmla="val 31"/>
                <a:gd name="f4" fmla="val 256"/>
                <a:gd name="f5" fmla="val 170"/>
                <a:gd name="f6" fmla="val 85"/>
                <a:gd name="f7" fmla="val 10"/>
                <a:gd name="f8" fmla="val 21"/>
                <a:gd name="f9" fmla="*/ f0 1 31"/>
                <a:gd name="f10" fmla="*/ f1 1 256"/>
                <a:gd name="f11" fmla="val f2"/>
                <a:gd name="f12" fmla="val f3"/>
                <a:gd name="f13" fmla="val f4"/>
                <a:gd name="f14" fmla="+- f13 0 f11"/>
                <a:gd name="f15" fmla="+- f12 0 f11"/>
                <a:gd name="f16" fmla="*/ f15 1 31"/>
                <a:gd name="f17" fmla="*/ f14 1 256"/>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31" h="256">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03" name="Freeform 102"/>
            <p:cNvSpPr/>
            <p:nvPr/>
          </p:nvSpPr>
          <p:spPr>
            <a:xfrm>
              <a:off x="1182236" y="4899958"/>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04" name="Freeform 103"/>
            <p:cNvSpPr/>
            <p:nvPr/>
          </p:nvSpPr>
          <p:spPr>
            <a:xfrm>
              <a:off x="1257839" y="4876202"/>
              <a:ext cx="57598" cy="93241"/>
            </a:xfrm>
            <a:custGeom>
              <a:avLst/>
              <a:gdLst>
                <a:gd name="f0" fmla="val w"/>
                <a:gd name="f1" fmla="val h"/>
                <a:gd name="f2" fmla="val 0"/>
                <a:gd name="f3" fmla="val 161"/>
                <a:gd name="f4" fmla="val 260"/>
                <a:gd name="f5" fmla="val 29"/>
                <a:gd name="f6" fmla="val 256"/>
                <a:gd name="f7" fmla="val 31"/>
                <a:gd name="f8" fmla="val 91"/>
                <a:gd name="f9" fmla="val 45"/>
                <a:gd name="f10" fmla="val 75"/>
                <a:gd name="f11" fmla="val 62"/>
                <a:gd name="f12" fmla="val 66"/>
                <a:gd name="f13" fmla="val 82"/>
                <a:gd name="f14" fmla="val 94"/>
                <a:gd name="f15" fmla="val 104"/>
                <a:gd name="f16" fmla="val 69"/>
                <a:gd name="f17" fmla="val 115"/>
                <a:gd name="f18" fmla="val 73"/>
                <a:gd name="f19" fmla="val 125"/>
                <a:gd name="f20" fmla="val 78"/>
                <a:gd name="f21" fmla="val 133"/>
                <a:gd name="f22" fmla="val 84"/>
                <a:gd name="f23" fmla="val 140"/>
                <a:gd name="f24" fmla="val 93"/>
                <a:gd name="f25" fmla="val 146"/>
                <a:gd name="f26" fmla="val 101"/>
                <a:gd name="f27" fmla="val 151"/>
                <a:gd name="f28" fmla="val 111"/>
                <a:gd name="f29" fmla="val 155"/>
                <a:gd name="f30" fmla="val 123"/>
                <a:gd name="f31" fmla="val 159"/>
                <a:gd name="f32" fmla="val 134"/>
                <a:gd name="f33" fmla="val 147"/>
                <a:gd name="f34" fmla="val 160"/>
                <a:gd name="f35" fmla="val 192"/>
                <a:gd name="f36" fmla="val 153"/>
                <a:gd name="f37" fmla="val 217"/>
                <a:gd name="f38" fmla="val 137"/>
                <a:gd name="f39" fmla="val 234"/>
                <a:gd name="f40" fmla="val 122"/>
                <a:gd name="f41" fmla="val 251"/>
                <a:gd name="f42" fmla="val 103"/>
                <a:gd name="f43" fmla="val 81"/>
                <a:gd name="f44" fmla="val 59"/>
                <a:gd name="f45" fmla="val 42"/>
                <a:gd name="f46" fmla="val 232"/>
                <a:gd name="f47" fmla="val 162"/>
                <a:gd name="f48" fmla="val 184"/>
                <a:gd name="f49" fmla="val 32"/>
                <a:gd name="f50" fmla="val 200"/>
                <a:gd name="f51" fmla="val 38"/>
                <a:gd name="f52" fmla="val 210"/>
                <a:gd name="f53" fmla="val 48"/>
                <a:gd name="f54" fmla="val 226"/>
                <a:gd name="f55" fmla="val 61"/>
                <a:gd name="f56" fmla="val 92"/>
                <a:gd name="f57" fmla="val 228"/>
                <a:gd name="f58" fmla="val 114"/>
                <a:gd name="f59" fmla="val 216"/>
                <a:gd name="f60" fmla="val 124"/>
                <a:gd name="f61" fmla="val 204"/>
                <a:gd name="f62" fmla="val 129"/>
                <a:gd name="f63" fmla="val 186"/>
                <a:gd name="f64" fmla="val 163"/>
                <a:gd name="f65" fmla="val 139"/>
                <a:gd name="f66" fmla="val 121"/>
                <a:gd name="f67" fmla="val 109"/>
                <a:gd name="f68" fmla="val 105"/>
                <a:gd name="f69" fmla="val 98"/>
                <a:gd name="f70" fmla="val 79"/>
                <a:gd name="f71" fmla="val 54"/>
                <a:gd name="f72" fmla="val 44"/>
                <a:gd name="f73" fmla="val 110"/>
                <a:gd name="f74" fmla="val 34"/>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2" y="f6"/>
                  </a:lnTo>
                  <a:lnTo>
                    <a:pt x="f2" y="f2"/>
                  </a:lnTo>
                  <a:lnTo>
                    <a:pt x="f7" y="f2"/>
                  </a:lnTo>
                  <a:lnTo>
                    <a:pt x="f7" y="f8"/>
                  </a:lnTo>
                  <a:cubicBezTo>
                    <a:pt x="f9" y="f10"/>
                    <a:pt x="f11" y="f12"/>
                    <a:pt x="f13" y="f12"/>
                  </a:cubicBezTo>
                  <a:cubicBezTo>
                    <a:pt x="f14" y="f12"/>
                    <a:pt x="f15" y="f16"/>
                    <a:pt x="f17" y="f18"/>
                  </a:cubicBezTo>
                  <a:cubicBezTo>
                    <a:pt x="f19" y="f20"/>
                    <a:pt x="f21" y="f22"/>
                    <a:pt x="f23" y="f24"/>
                  </a:cubicBezTo>
                  <a:cubicBezTo>
                    <a:pt x="f25" y="f26"/>
                    <a:pt x="f27" y="f28"/>
                    <a:pt x="f29" y="f30"/>
                  </a:cubicBezTo>
                  <a:cubicBezTo>
                    <a:pt x="f31" y="f32"/>
                    <a:pt x="f3" y="f33"/>
                    <a:pt x="f3" y="f34"/>
                  </a:cubicBezTo>
                  <a:cubicBezTo>
                    <a:pt x="f3" y="f35"/>
                    <a:pt x="f36" y="f37"/>
                    <a:pt x="f38" y="f39"/>
                  </a:cubicBezTo>
                  <a:cubicBezTo>
                    <a:pt x="f40" y="f41"/>
                    <a:pt x="f42" y="f4"/>
                    <a:pt x="f43" y="f4"/>
                  </a:cubicBezTo>
                  <a:cubicBezTo>
                    <a:pt x="f44" y="f4"/>
                    <a:pt x="f45" y="f41"/>
                    <a:pt x="f5" y="f46"/>
                  </a:cubicBezTo>
                  <a:close/>
                  <a:moveTo>
                    <a:pt x="f5" y="f47"/>
                  </a:moveTo>
                  <a:cubicBezTo>
                    <a:pt x="f5" y="f48"/>
                    <a:pt x="f49" y="f50"/>
                    <a:pt x="f51" y="f52"/>
                  </a:cubicBezTo>
                  <a:cubicBezTo>
                    <a:pt x="f53" y="f54"/>
                    <a:pt x="f55" y="f39"/>
                    <a:pt x="f20" y="f39"/>
                  </a:cubicBezTo>
                  <a:cubicBezTo>
                    <a:pt x="f56" y="f39"/>
                    <a:pt x="f15" y="f57"/>
                    <a:pt x="f58" y="f59"/>
                  </a:cubicBezTo>
                  <a:cubicBezTo>
                    <a:pt x="f60" y="f61"/>
                    <a:pt x="f62" y="f63"/>
                    <a:pt x="f62" y="f64"/>
                  </a:cubicBezTo>
                  <a:cubicBezTo>
                    <a:pt x="f62" y="f65"/>
                    <a:pt x="f60" y="f66"/>
                    <a:pt x="f58" y="f67"/>
                  </a:cubicBezTo>
                  <a:cubicBezTo>
                    <a:pt x="f68" y="f69"/>
                    <a:pt x="f24" y="f56"/>
                    <a:pt x="f70" y="f56"/>
                  </a:cubicBezTo>
                  <a:cubicBezTo>
                    <a:pt x="f12" y="f56"/>
                    <a:pt x="f71" y="f69"/>
                    <a:pt x="f72" y="f73"/>
                  </a:cubicBezTo>
                  <a:cubicBezTo>
                    <a:pt x="f74" y="f40"/>
                    <a:pt x="f5" y="f65"/>
                    <a:pt x="f5" y="f47"/>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05" name="Freeform 104"/>
            <p:cNvSpPr/>
            <p:nvPr/>
          </p:nvSpPr>
          <p:spPr>
            <a:xfrm>
              <a:off x="1330195" y="4899958"/>
              <a:ext cx="35999" cy="67683"/>
            </a:xfrm>
            <a:custGeom>
              <a:avLst/>
              <a:gdLst>
                <a:gd name="f0" fmla="val w"/>
                <a:gd name="f1" fmla="val h"/>
                <a:gd name="f2" fmla="val 0"/>
                <a:gd name="f3" fmla="val 101"/>
                <a:gd name="f4" fmla="val 189"/>
                <a:gd name="f5" fmla="val 4"/>
                <a:gd name="f6" fmla="val 28"/>
                <a:gd name="f7" fmla="val 32"/>
                <a:gd name="f8" fmla="val 36"/>
                <a:gd name="f9" fmla="val 19"/>
                <a:gd name="f10" fmla="val 42"/>
                <a:gd name="f11" fmla="val 10"/>
                <a:gd name="f12" fmla="val 48"/>
                <a:gd name="f13" fmla="val 6"/>
                <a:gd name="f14" fmla="val 54"/>
                <a:gd name="f15" fmla="val 2"/>
                <a:gd name="f16" fmla="val 61"/>
                <a:gd name="f17" fmla="val 68"/>
                <a:gd name="f18" fmla="val 79"/>
                <a:gd name="f19" fmla="val 90"/>
                <a:gd name="f20" fmla="val 3"/>
                <a:gd name="f21" fmla="val 39"/>
                <a:gd name="f22" fmla="val 82"/>
                <a:gd name="f23" fmla="val 35"/>
                <a:gd name="f24" fmla="val 75"/>
                <a:gd name="f25" fmla="val 67"/>
                <a:gd name="f26" fmla="val 60"/>
                <a:gd name="f27" fmla="val 34"/>
                <a:gd name="f28" fmla="val 43"/>
                <a:gd name="f29" fmla="val 37"/>
                <a:gd name="f30" fmla="val 56"/>
                <a:gd name="f31" fmla="val 33"/>
                <a:gd name="f32" fmla="val 31"/>
                <a:gd name="f33" fmla="val 92"/>
                <a:gd name="f34" fmla="*/ f0 1 101"/>
                <a:gd name="f35" fmla="*/ f1 1 189"/>
                <a:gd name="f36" fmla="val f2"/>
                <a:gd name="f37" fmla="val f3"/>
                <a:gd name="f38" fmla="val f4"/>
                <a:gd name="f39" fmla="+- f38 0 f36"/>
                <a:gd name="f40" fmla="+- f37 0 f36"/>
                <a:gd name="f41" fmla="*/ f40 1 101"/>
                <a:gd name="f42" fmla="*/ f39 1 189"/>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101" h="189">
                  <a:moveTo>
                    <a:pt x="f2" y="f4"/>
                  </a:moveTo>
                  <a:lnTo>
                    <a:pt x="f2" y="f5"/>
                  </a:lnTo>
                  <a:lnTo>
                    <a:pt x="f6" y="f5"/>
                  </a:lnTo>
                  <a:lnTo>
                    <a:pt x="f6" y="f7"/>
                  </a:lnTo>
                  <a:cubicBezTo>
                    <a:pt x="f8" y="f9"/>
                    <a:pt x="f10" y="f11"/>
                    <a:pt x="f12" y="f13"/>
                  </a:cubicBezTo>
                  <a:cubicBezTo>
                    <a:pt x="f14" y="f15"/>
                    <a:pt x="f16" y="f2"/>
                    <a:pt x="f17" y="f2"/>
                  </a:cubicBezTo>
                  <a:cubicBezTo>
                    <a:pt x="f18" y="f2"/>
                    <a:pt x="f19" y="f20"/>
                    <a:pt x="f3" y="f11"/>
                  </a:cubicBezTo>
                  <a:lnTo>
                    <a:pt x="f19" y="f21"/>
                  </a:lnTo>
                  <a:cubicBezTo>
                    <a:pt x="f22" y="f23"/>
                    <a:pt x="f24" y="f7"/>
                    <a:pt x="f25" y="f7"/>
                  </a:cubicBezTo>
                  <a:cubicBezTo>
                    <a:pt x="f26" y="f7"/>
                    <a:pt x="f14" y="f27"/>
                    <a:pt x="f12" y="f21"/>
                  </a:cubicBezTo>
                  <a:cubicBezTo>
                    <a:pt x="f28" y="f28"/>
                    <a:pt x="f21" y="f12"/>
                    <a:pt x="f29" y="f30"/>
                  </a:cubicBezTo>
                  <a:cubicBezTo>
                    <a:pt x="f31" y="f25"/>
                    <a:pt x="f32" y="f18"/>
                    <a:pt x="f32" y="f33"/>
                  </a:cubicBezTo>
                  <a:lnTo>
                    <a:pt x="f32"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06" name="Freeform 105"/>
            <p:cNvSpPr/>
            <p:nvPr/>
          </p:nvSpPr>
          <p:spPr>
            <a:xfrm>
              <a:off x="1369076" y="4899958"/>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07" name="Freeform 106"/>
            <p:cNvSpPr/>
            <p:nvPr/>
          </p:nvSpPr>
          <p:spPr>
            <a:xfrm>
              <a:off x="1481035" y="4875836"/>
              <a:ext cx="10799" cy="91796"/>
            </a:xfrm>
            <a:custGeom>
              <a:avLst/>
              <a:gdLst>
                <a:gd name="f0" fmla="val w"/>
                <a:gd name="f1" fmla="val h"/>
                <a:gd name="f2" fmla="val 0"/>
                <a:gd name="f3" fmla="val 31"/>
                <a:gd name="f4" fmla="val 256"/>
                <a:gd name="f5" fmla="val 36"/>
                <a:gd name="f6" fmla="val 24"/>
                <a:gd name="f7" fmla="val 12"/>
                <a:gd name="f8" fmla="val 10"/>
                <a:gd name="f9" fmla="val 21"/>
                <a:gd name="f10" fmla="val 194"/>
                <a:gd name="f11" fmla="val 132"/>
                <a:gd name="f12" fmla="val 71"/>
                <a:gd name="f13" fmla="*/ f0 1 31"/>
                <a:gd name="f14" fmla="*/ f1 1 256"/>
                <a:gd name="f15" fmla="val f2"/>
                <a:gd name="f16" fmla="val f3"/>
                <a:gd name="f17" fmla="val f4"/>
                <a:gd name="f18" fmla="+- f17 0 f15"/>
                <a:gd name="f19" fmla="+- f16 0 f15"/>
                <a:gd name="f20" fmla="*/ f19 1 31"/>
                <a:gd name="f21" fmla="*/ f18 1 256"/>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1" h="256">
                  <a:moveTo>
                    <a:pt x="f2" y="f5"/>
                  </a:moveTo>
                  <a:cubicBezTo>
                    <a:pt x="f2" y="f6"/>
                    <a:pt x="f2" y="f7"/>
                    <a:pt x="f2" y="f2"/>
                  </a:cubicBezTo>
                  <a:cubicBezTo>
                    <a:pt x="f8" y="f2"/>
                    <a:pt x="f9" y="f2"/>
                    <a:pt x="f3" y="f2"/>
                  </a:cubicBezTo>
                  <a:cubicBezTo>
                    <a:pt x="f3" y="f7"/>
                    <a:pt x="f3" y="f6"/>
                    <a:pt x="f3" y="f5"/>
                  </a:cubicBezTo>
                  <a:cubicBezTo>
                    <a:pt x="f9" y="f5"/>
                    <a:pt x="f8" y="f5"/>
                    <a:pt x="f2" y="f5"/>
                  </a:cubicBezTo>
                  <a:close/>
                  <a:moveTo>
                    <a:pt x="f2" y="f4"/>
                  </a:moveTo>
                  <a:cubicBezTo>
                    <a:pt x="f2" y="f10"/>
                    <a:pt x="f2" y="f11"/>
                    <a:pt x="f2" y="f12"/>
                  </a:cubicBezTo>
                  <a:cubicBezTo>
                    <a:pt x="f8" y="f12"/>
                    <a:pt x="f9" y="f12"/>
                    <a:pt x="f3" y="f12"/>
                  </a:cubicBezTo>
                  <a:cubicBezTo>
                    <a:pt x="f3" y="f11"/>
                    <a:pt x="f3" y="f10"/>
                    <a:pt x="f3" y="f4"/>
                  </a:cubicBezTo>
                  <a:cubicBezTo>
                    <a:pt x="f9" y="f4"/>
                    <a:pt x="f8"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08" name="Freeform 107"/>
            <p:cNvSpPr/>
            <p:nvPr/>
          </p:nvSpPr>
          <p:spPr>
            <a:xfrm>
              <a:off x="1505157" y="4876202"/>
              <a:ext cx="57598" cy="93241"/>
            </a:xfrm>
            <a:custGeom>
              <a:avLst/>
              <a:gdLst>
                <a:gd name="f0" fmla="val w"/>
                <a:gd name="f1" fmla="val h"/>
                <a:gd name="f2" fmla="val 0"/>
                <a:gd name="f3" fmla="val 161"/>
                <a:gd name="f4" fmla="val 260"/>
                <a:gd name="f5" fmla="val 132"/>
                <a:gd name="f6" fmla="val 256"/>
                <a:gd name="f7" fmla="val 232"/>
                <a:gd name="f8" fmla="val 120"/>
                <a:gd name="f9" fmla="val 251"/>
                <a:gd name="f10" fmla="val 103"/>
                <a:gd name="f11" fmla="val 80"/>
                <a:gd name="f12" fmla="val 65"/>
                <a:gd name="f13" fmla="val 51"/>
                <a:gd name="f14" fmla="val 39"/>
                <a:gd name="f15" fmla="val 248"/>
                <a:gd name="f16" fmla="val 27"/>
                <a:gd name="f17" fmla="val 239"/>
                <a:gd name="f18" fmla="val 17"/>
                <a:gd name="f19" fmla="val 228"/>
                <a:gd name="f20" fmla="val 10"/>
                <a:gd name="f21" fmla="val 214"/>
                <a:gd name="f22" fmla="val 3"/>
                <a:gd name="f23" fmla="val 199"/>
                <a:gd name="f24" fmla="val 182"/>
                <a:gd name="f25" fmla="val 163"/>
                <a:gd name="f26" fmla="val 145"/>
                <a:gd name="f27" fmla="val 128"/>
                <a:gd name="f28" fmla="val 9"/>
                <a:gd name="f29" fmla="val 113"/>
                <a:gd name="f30" fmla="val 15"/>
                <a:gd name="f31" fmla="val 98"/>
                <a:gd name="f32" fmla="val 25"/>
                <a:gd name="f33" fmla="val 86"/>
                <a:gd name="f34" fmla="val 37"/>
                <a:gd name="f35" fmla="val 78"/>
                <a:gd name="f36" fmla="val 49"/>
                <a:gd name="f37" fmla="val 70"/>
                <a:gd name="f38" fmla="val 63"/>
                <a:gd name="f39" fmla="val 66"/>
                <a:gd name="f40" fmla="val 90"/>
                <a:gd name="f41" fmla="val 100"/>
                <a:gd name="f42" fmla="val 69"/>
                <a:gd name="f43" fmla="val 108"/>
                <a:gd name="f44" fmla="val 73"/>
                <a:gd name="f45" fmla="val 117"/>
                <a:gd name="f46" fmla="val 124"/>
                <a:gd name="f47" fmla="val 84"/>
                <a:gd name="f48" fmla="val 130"/>
                <a:gd name="f49" fmla="val 92"/>
                <a:gd name="f50" fmla="val 32"/>
                <a:gd name="f51" fmla="val 187"/>
                <a:gd name="f52" fmla="val 205"/>
                <a:gd name="f53" fmla="val 47"/>
                <a:gd name="f54" fmla="val 216"/>
                <a:gd name="f55" fmla="val 57"/>
                <a:gd name="f56" fmla="val 234"/>
                <a:gd name="f57" fmla="val 83"/>
                <a:gd name="f58" fmla="val 96"/>
                <a:gd name="f59" fmla="val 118"/>
                <a:gd name="f60" fmla="val 217"/>
                <a:gd name="f61" fmla="val 127"/>
                <a:gd name="f62" fmla="val 206"/>
                <a:gd name="f63" fmla="val 189"/>
                <a:gd name="f64" fmla="val 166"/>
                <a:gd name="f65" fmla="val 140"/>
                <a:gd name="f66" fmla="val 122"/>
                <a:gd name="f67" fmla="val 110"/>
                <a:gd name="f68" fmla="val 81"/>
                <a:gd name="f69" fmla="val 67"/>
                <a:gd name="f70" fmla="val 56"/>
                <a:gd name="f71" fmla="val 46"/>
                <a:gd name="f72" fmla="val 109"/>
                <a:gd name="f73" fmla="val 121"/>
                <a:gd name="f74" fmla="val 139"/>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5" y="f7"/>
                  </a:lnTo>
                  <a:cubicBezTo>
                    <a:pt x="f8" y="f9"/>
                    <a:pt x="f10" y="f4"/>
                    <a:pt x="f11" y="f4"/>
                  </a:cubicBezTo>
                  <a:cubicBezTo>
                    <a:pt x="f12" y="f4"/>
                    <a:pt x="f13" y="f6"/>
                    <a:pt x="f14" y="f15"/>
                  </a:cubicBezTo>
                  <a:cubicBezTo>
                    <a:pt x="f16" y="f17"/>
                    <a:pt x="f18" y="f19"/>
                    <a:pt x="f20" y="f21"/>
                  </a:cubicBezTo>
                  <a:cubicBezTo>
                    <a:pt x="f22" y="f23"/>
                    <a:pt x="f2" y="f24"/>
                    <a:pt x="f2" y="f25"/>
                  </a:cubicBezTo>
                  <a:cubicBezTo>
                    <a:pt x="f2" y="f26"/>
                    <a:pt x="f22" y="f27"/>
                    <a:pt x="f28" y="f29"/>
                  </a:cubicBezTo>
                  <a:cubicBezTo>
                    <a:pt x="f30" y="f31"/>
                    <a:pt x="f32" y="f33"/>
                    <a:pt x="f34" y="f35"/>
                  </a:cubicBezTo>
                  <a:cubicBezTo>
                    <a:pt x="f36" y="f37"/>
                    <a:pt x="f38" y="f39"/>
                    <a:pt x="f35" y="f39"/>
                  </a:cubicBezTo>
                  <a:cubicBezTo>
                    <a:pt x="f40" y="f39"/>
                    <a:pt x="f41" y="f42"/>
                    <a:pt x="f43" y="f44"/>
                  </a:cubicBezTo>
                  <a:cubicBezTo>
                    <a:pt x="f45" y="f35"/>
                    <a:pt x="f46" y="f47"/>
                    <a:pt x="f48" y="f49"/>
                  </a:cubicBezTo>
                  <a:lnTo>
                    <a:pt x="f48" y="f2"/>
                  </a:lnTo>
                  <a:lnTo>
                    <a:pt x="f3" y="f2"/>
                  </a:lnTo>
                  <a:lnTo>
                    <a:pt x="f3" y="f6"/>
                  </a:lnTo>
                  <a:close/>
                  <a:moveTo>
                    <a:pt x="f50" y="f25"/>
                  </a:moveTo>
                  <a:cubicBezTo>
                    <a:pt x="f50" y="f51"/>
                    <a:pt x="f34" y="f52"/>
                    <a:pt x="f53" y="f54"/>
                  </a:cubicBezTo>
                  <a:cubicBezTo>
                    <a:pt x="f55" y="f19"/>
                    <a:pt x="f42" y="f56"/>
                    <a:pt x="f57" y="f56"/>
                  </a:cubicBezTo>
                  <a:cubicBezTo>
                    <a:pt x="f58" y="f56"/>
                    <a:pt x="f43" y="f19"/>
                    <a:pt x="f59" y="f60"/>
                  </a:cubicBezTo>
                  <a:cubicBezTo>
                    <a:pt x="f61" y="f62"/>
                    <a:pt x="f5" y="f63"/>
                    <a:pt x="f5" y="f64"/>
                  </a:cubicBezTo>
                  <a:cubicBezTo>
                    <a:pt x="f5" y="f65"/>
                    <a:pt x="f61" y="f66"/>
                    <a:pt x="f59" y="f67"/>
                  </a:cubicBezTo>
                  <a:cubicBezTo>
                    <a:pt x="f43" y="f31"/>
                    <a:pt x="f58" y="f49"/>
                    <a:pt x="f68" y="f49"/>
                  </a:cubicBezTo>
                  <a:cubicBezTo>
                    <a:pt x="f69" y="f49"/>
                    <a:pt x="f70" y="f31"/>
                    <a:pt x="f71" y="f72"/>
                  </a:cubicBezTo>
                  <a:cubicBezTo>
                    <a:pt x="f34" y="f73"/>
                    <a:pt x="f50" y="f74"/>
                    <a:pt x="f50" y="f2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09" name="Freeform 108"/>
            <p:cNvSpPr/>
            <p:nvPr/>
          </p:nvSpPr>
          <p:spPr>
            <a:xfrm>
              <a:off x="1580037" y="4903195"/>
              <a:ext cx="60478" cy="38157"/>
            </a:xfrm>
            <a:custGeom>
              <a:avLst/>
              <a:gdLst>
                <a:gd name="f0" fmla="val w"/>
                <a:gd name="f1" fmla="val h"/>
                <a:gd name="f2" fmla="val 0"/>
                <a:gd name="f3" fmla="val 169"/>
                <a:gd name="f4" fmla="val 107"/>
                <a:gd name="f5" fmla="val 29"/>
                <a:gd name="f6" fmla="val 113"/>
                <a:gd name="f7" fmla="val 56"/>
                <a:gd name="f8" fmla="val 20"/>
                <a:gd name="f9" fmla="val 10"/>
                <a:gd name="f10" fmla="val 97"/>
                <a:gd name="f11" fmla="val 88"/>
                <a:gd name="f12" fmla="val 78"/>
                <a:gd name="f13" fmla="*/ f0 1 169"/>
                <a:gd name="f14" fmla="*/ f1 1 107"/>
                <a:gd name="f15" fmla="val f2"/>
                <a:gd name="f16" fmla="val f3"/>
                <a:gd name="f17" fmla="val f4"/>
                <a:gd name="f18" fmla="+- f17 0 f15"/>
                <a:gd name="f19" fmla="+- f16 0 f15"/>
                <a:gd name="f20" fmla="*/ f19 1 169"/>
                <a:gd name="f21" fmla="*/ f18 1 107"/>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69" h="107">
                  <a:moveTo>
                    <a:pt x="f3" y="f5"/>
                  </a:moveTo>
                  <a:cubicBezTo>
                    <a:pt x="f6" y="f5"/>
                    <a:pt x="f7" y="f5"/>
                    <a:pt x="f2" y="f5"/>
                  </a:cubicBezTo>
                  <a:cubicBezTo>
                    <a:pt x="f2" y="f8"/>
                    <a:pt x="f2" y="f9"/>
                    <a:pt x="f2" y="f2"/>
                  </a:cubicBezTo>
                  <a:cubicBezTo>
                    <a:pt x="f7" y="f2"/>
                    <a:pt x="f6" y="f2"/>
                    <a:pt x="f3" y="f2"/>
                  </a:cubicBezTo>
                  <a:cubicBezTo>
                    <a:pt x="f3" y="f9"/>
                    <a:pt x="f3" y="f8"/>
                    <a:pt x="f3" y="f5"/>
                  </a:cubicBezTo>
                  <a:close/>
                  <a:moveTo>
                    <a:pt x="f3" y="f4"/>
                  </a:moveTo>
                  <a:cubicBezTo>
                    <a:pt x="f6" y="f4"/>
                    <a:pt x="f7" y="f4"/>
                    <a:pt x="f2" y="f4"/>
                  </a:cubicBezTo>
                  <a:cubicBezTo>
                    <a:pt x="f2" y="f10"/>
                    <a:pt x="f2" y="f11"/>
                    <a:pt x="f2" y="f12"/>
                  </a:cubicBezTo>
                  <a:cubicBezTo>
                    <a:pt x="f7" y="f12"/>
                    <a:pt x="f6" y="f12"/>
                    <a:pt x="f3" y="f12"/>
                  </a:cubicBezTo>
                  <a:cubicBezTo>
                    <a:pt x="f3" y="f11"/>
                    <a:pt x="f3" y="f10"/>
                    <a:pt x="f3"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10" name="Freeform 109"/>
            <p:cNvSpPr/>
            <p:nvPr/>
          </p:nvSpPr>
          <p:spPr>
            <a:xfrm>
              <a:off x="1653482" y="4876202"/>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11" name="Freeform 110"/>
            <p:cNvSpPr/>
            <p:nvPr/>
          </p:nvSpPr>
          <p:spPr>
            <a:xfrm>
              <a:off x="1707843" y="4875836"/>
              <a:ext cx="33476" cy="92162"/>
            </a:xfrm>
            <a:custGeom>
              <a:avLst/>
              <a:gdLst>
                <a:gd name="f0" fmla="val w"/>
                <a:gd name="f1" fmla="val h"/>
                <a:gd name="f2" fmla="val 0"/>
                <a:gd name="f3" fmla="val 94"/>
                <a:gd name="f4" fmla="val 257"/>
                <a:gd name="f5" fmla="val 63"/>
                <a:gd name="f6" fmla="val 57"/>
                <a:gd name="f7" fmla="val 55"/>
                <a:gd name="f8" fmla="val 64"/>
                <a:gd name="f9" fmla="val 45"/>
                <a:gd name="f10" fmla="val 71"/>
                <a:gd name="f11" fmla="val 33"/>
                <a:gd name="f12" fmla="val 78"/>
                <a:gd name="f13" fmla="val 21"/>
                <a:gd name="f14" fmla="val 85"/>
                <a:gd name="f15" fmla="val 10"/>
                <a:gd name="f16" fmla="val 91"/>
                <a:gd name="f17" fmla="val 95"/>
                <a:gd name="f18" fmla="val 18"/>
                <a:gd name="f19" fmla="val 56"/>
                <a:gd name="f20" fmla="val 46"/>
                <a:gd name="f21" fmla="val 34"/>
                <a:gd name="f22" fmla="val 59"/>
                <a:gd name="f23" fmla="val 22"/>
                <a:gd name="f24" fmla="val 69"/>
                <a:gd name="f25" fmla="val 11"/>
                <a:gd name="f26" fmla="val 74"/>
                <a:gd name="f27" fmla="*/ f0 1 94"/>
                <a:gd name="f28" fmla="*/ f1 1 257"/>
                <a:gd name="f29" fmla="val f2"/>
                <a:gd name="f30" fmla="val f3"/>
                <a:gd name="f31" fmla="val f4"/>
                <a:gd name="f32" fmla="+- f31 0 f29"/>
                <a:gd name="f33" fmla="+- f30 0 f29"/>
                <a:gd name="f34" fmla="*/ f33 1 94"/>
                <a:gd name="f35" fmla="*/ f32 1 257"/>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94" h="257">
                  <a:moveTo>
                    <a:pt x="f3" y="f4"/>
                  </a:moveTo>
                  <a:lnTo>
                    <a:pt x="f5" y="f4"/>
                  </a:lnTo>
                  <a:lnTo>
                    <a:pt x="f5" y="f6"/>
                  </a:lnTo>
                  <a:cubicBezTo>
                    <a:pt x="f7" y="f8"/>
                    <a:pt x="f9" y="f10"/>
                    <a:pt x="f11" y="f12"/>
                  </a:cubicBezTo>
                  <a:cubicBezTo>
                    <a:pt x="f13" y="f14"/>
                    <a:pt x="f15" y="f16"/>
                    <a:pt x="f2" y="f17"/>
                  </a:cubicBezTo>
                  <a:lnTo>
                    <a:pt x="f2" y="f8"/>
                  </a:lnTo>
                  <a:cubicBezTo>
                    <a:pt x="f18" y="f19"/>
                    <a:pt x="f11" y="f20"/>
                    <a:pt x="f20" y="f21"/>
                  </a:cubicBezTo>
                  <a:cubicBezTo>
                    <a:pt x="f22" y="f23"/>
                    <a:pt x="f24" y="f25"/>
                    <a:pt x="f26" y="f2"/>
                  </a:cubicBezTo>
                  <a:lnTo>
                    <a:pt x="f3" y="f2"/>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12" name="Freeform 111"/>
            <p:cNvSpPr/>
            <p:nvPr/>
          </p:nvSpPr>
          <p:spPr>
            <a:xfrm>
              <a:off x="1771924" y="4876202"/>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13" name="Freeform 112"/>
            <p:cNvSpPr/>
            <p:nvPr/>
          </p:nvSpPr>
          <p:spPr>
            <a:xfrm>
              <a:off x="1853644" y="4899958"/>
              <a:ext cx="57598" cy="69476"/>
            </a:xfrm>
            <a:custGeom>
              <a:avLst/>
              <a:gdLst>
                <a:gd name="f0" fmla="val w"/>
                <a:gd name="f1" fmla="val h"/>
                <a:gd name="f2" fmla="val 0"/>
                <a:gd name="f3" fmla="val 161"/>
                <a:gd name="f4" fmla="val 194"/>
                <a:gd name="f5" fmla="val 131"/>
                <a:gd name="f6" fmla="val 122"/>
                <a:gd name="f7" fmla="val 126"/>
                <a:gd name="f8" fmla="val 158"/>
                <a:gd name="f9" fmla="val 147"/>
                <a:gd name="f10" fmla="val 149"/>
                <a:gd name="f11" fmla="val 163"/>
                <a:gd name="f12" fmla="val 136"/>
                <a:gd name="f13" fmla="val 176"/>
                <a:gd name="f14" fmla="val 188"/>
                <a:gd name="f15" fmla="val 105"/>
                <a:gd name="f16" fmla="val 84"/>
                <a:gd name="f17" fmla="val 59"/>
                <a:gd name="f18" fmla="val 39"/>
                <a:gd name="f19" fmla="val 185"/>
                <a:gd name="f20" fmla="val 23"/>
                <a:gd name="f21" fmla="val 169"/>
                <a:gd name="f22" fmla="val 8"/>
                <a:gd name="f23" fmla="val 152"/>
                <a:gd name="f24" fmla="val 128"/>
                <a:gd name="f25" fmla="val 97"/>
                <a:gd name="f26" fmla="val 77"/>
                <a:gd name="f27" fmla="val 3"/>
                <a:gd name="f28" fmla="val 60"/>
                <a:gd name="f29" fmla="val 10"/>
                <a:gd name="f30" fmla="val 45"/>
                <a:gd name="f31" fmla="val 17"/>
                <a:gd name="f32" fmla="val 30"/>
                <a:gd name="f33" fmla="val 27"/>
                <a:gd name="f34" fmla="val 19"/>
                <a:gd name="f35" fmla="val 40"/>
                <a:gd name="f36" fmla="val 11"/>
                <a:gd name="f37" fmla="val 54"/>
                <a:gd name="f38" fmla="val 4"/>
                <a:gd name="f39" fmla="val 69"/>
                <a:gd name="f40" fmla="val 121"/>
                <a:gd name="f41" fmla="val 5"/>
                <a:gd name="f42" fmla="val 134"/>
                <a:gd name="f43" fmla="val 15"/>
                <a:gd name="f44" fmla="val 25"/>
                <a:gd name="f45" fmla="val 155"/>
                <a:gd name="f46" fmla="val 159"/>
                <a:gd name="f47" fmla="val 63"/>
                <a:gd name="f48" fmla="val 125"/>
                <a:gd name="f49" fmla="val 51"/>
                <a:gd name="f50" fmla="val 120"/>
                <a:gd name="f51" fmla="val 42"/>
                <a:gd name="f52" fmla="val 113"/>
                <a:gd name="f53" fmla="val 35"/>
                <a:gd name="f54" fmla="val 29"/>
                <a:gd name="f55" fmla="val 96"/>
                <a:gd name="f56" fmla="val 26"/>
                <a:gd name="f57" fmla="val 86"/>
                <a:gd name="f58" fmla="val 70"/>
                <a:gd name="f59" fmla="val 57"/>
                <a:gd name="f60" fmla="val 31"/>
                <a:gd name="f61" fmla="val 47"/>
                <a:gd name="f62" fmla="val 43"/>
                <a:gd name="f63" fmla="val 37"/>
                <a:gd name="f64" fmla="val 32"/>
                <a:gd name="f65" fmla="val 72"/>
                <a:gd name="f66" fmla="val 140"/>
                <a:gd name="f67" fmla="val 151"/>
                <a:gd name="f68" fmla="val 56"/>
                <a:gd name="f69" fmla="val 162"/>
                <a:gd name="f70" fmla="val 168"/>
                <a:gd name="f71" fmla="val 107"/>
                <a:gd name="f72" fmla="val 164"/>
                <a:gd name="f73" fmla="val 115"/>
                <a:gd name="f74" fmla="val 156"/>
                <a:gd name="f75" fmla="val 123"/>
                <a:gd name="f76" fmla="val 137"/>
                <a:gd name="f77" fmla="*/ f0 1 161"/>
                <a:gd name="f78" fmla="*/ f1 1 194"/>
                <a:gd name="f79" fmla="val f2"/>
                <a:gd name="f80" fmla="val f3"/>
                <a:gd name="f81" fmla="val f4"/>
                <a:gd name="f82" fmla="+- f81 0 f79"/>
                <a:gd name="f83" fmla="+- f80 0 f79"/>
                <a:gd name="f84" fmla="*/ f83 1 161"/>
                <a:gd name="f85" fmla="*/ f82 1 194"/>
                <a:gd name="f86" fmla="*/ f79 1 f84"/>
                <a:gd name="f87" fmla="*/ f80 1 f84"/>
                <a:gd name="f88" fmla="*/ f79 1 f85"/>
                <a:gd name="f89" fmla="*/ f81 1 f85"/>
                <a:gd name="f90" fmla="*/ f86 f77 1"/>
                <a:gd name="f91" fmla="*/ f87 f77 1"/>
                <a:gd name="f92" fmla="*/ f89 f78 1"/>
                <a:gd name="f93" fmla="*/ f88 f78 1"/>
              </a:gdLst>
              <a:ahLst/>
              <a:cxnLst>
                <a:cxn ang="3cd4">
                  <a:pos x="hc" y="t"/>
                </a:cxn>
                <a:cxn ang="0">
                  <a:pos x="r" y="vc"/>
                </a:cxn>
                <a:cxn ang="cd4">
                  <a:pos x="hc" y="b"/>
                </a:cxn>
                <a:cxn ang="cd2">
                  <a:pos x="l" y="vc"/>
                </a:cxn>
              </a:cxnLst>
              <a:rect l="f90" t="f93" r="f91" b="f92"/>
              <a:pathLst>
                <a:path w="161" h="194">
                  <a:moveTo>
                    <a:pt x="f5" y="f6"/>
                  </a:moveTo>
                  <a:lnTo>
                    <a:pt x="f3" y="f7"/>
                  </a:lnTo>
                  <a:cubicBezTo>
                    <a:pt x="f8" y="f9"/>
                    <a:pt x="f10" y="f11"/>
                    <a:pt x="f12" y="f13"/>
                  </a:cubicBezTo>
                  <a:cubicBezTo>
                    <a:pt x="f6" y="f14"/>
                    <a:pt x="f15" y="f4"/>
                    <a:pt x="f16" y="f4"/>
                  </a:cubicBezTo>
                  <a:cubicBezTo>
                    <a:pt x="f17" y="f4"/>
                    <a:pt x="f18" y="f19"/>
                    <a:pt x="f20" y="f21"/>
                  </a:cubicBezTo>
                  <a:cubicBezTo>
                    <a:pt x="f22" y="f23"/>
                    <a:pt x="f2" y="f24"/>
                    <a:pt x="f2" y="f25"/>
                  </a:cubicBezTo>
                  <a:cubicBezTo>
                    <a:pt x="f2" y="f26"/>
                    <a:pt x="f27" y="f28"/>
                    <a:pt x="f29" y="f30"/>
                  </a:cubicBezTo>
                  <a:cubicBezTo>
                    <a:pt x="f31" y="f32"/>
                    <a:pt x="f33" y="f34"/>
                    <a:pt x="f35" y="f36"/>
                  </a:cubicBezTo>
                  <a:cubicBezTo>
                    <a:pt x="f37" y="f38"/>
                    <a:pt x="f39" y="f2"/>
                    <a:pt x="f16" y="f2"/>
                  </a:cubicBezTo>
                  <a:cubicBezTo>
                    <a:pt x="f15" y="f2"/>
                    <a:pt x="f40" y="f41"/>
                    <a:pt x="f42" y="f43"/>
                  </a:cubicBezTo>
                  <a:cubicBezTo>
                    <a:pt x="f9" y="f44"/>
                    <a:pt x="f45" y="f35"/>
                    <a:pt x="f46" y="f17"/>
                  </a:cubicBezTo>
                  <a:lnTo>
                    <a:pt x="f24" y="f47"/>
                  </a:lnTo>
                  <a:cubicBezTo>
                    <a:pt x="f48" y="f49"/>
                    <a:pt x="f50" y="f51"/>
                    <a:pt x="f52" y="f53"/>
                  </a:cubicBezTo>
                  <a:cubicBezTo>
                    <a:pt x="f15" y="f54"/>
                    <a:pt x="f55" y="f56"/>
                    <a:pt x="f57" y="f56"/>
                  </a:cubicBezTo>
                  <a:cubicBezTo>
                    <a:pt x="f58" y="f56"/>
                    <a:pt x="f59" y="f60"/>
                    <a:pt x="f61" y="f62"/>
                  </a:cubicBezTo>
                  <a:cubicBezTo>
                    <a:pt x="f63" y="f37"/>
                    <a:pt x="f64" y="f65"/>
                    <a:pt x="f64" y="f25"/>
                  </a:cubicBezTo>
                  <a:cubicBezTo>
                    <a:pt x="f64" y="f40"/>
                    <a:pt x="f63" y="f66"/>
                    <a:pt x="f61" y="f67"/>
                  </a:cubicBezTo>
                  <a:cubicBezTo>
                    <a:pt x="f68" y="f69"/>
                    <a:pt x="f39" y="f70"/>
                    <a:pt x="f16" y="f70"/>
                  </a:cubicBezTo>
                  <a:cubicBezTo>
                    <a:pt x="f55" y="f70"/>
                    <a:pt x="f71" y="f72"/>
                    <a:pt x="f73" y="f74"/>
                  </a:cubicBezTo>
                  <a:cubicBezTo>
                    <a:pt x="f75" y="f10"/>
                    <a:pt x="f24" y="f76"/>
                    <a:pt x="f5" y="f6"/>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14" name="Freeform 113"/>
            <p:cNvSpPr/>
            <p:nvPr/>
          </p:nvSpPr>
          <p:spPr>
            <a:xfrm>
              <a:off x="1917359" y="4899958"/>
              <a:ext cx="62279" cy="69476"/>
            </a:xfrm>
            <a:custGeom>
              <a:avLst/>
              <a:gdLst>
                <a:gd name="f0" fmla="val w"/>
                <a:gd name="f1" fmla="val h"/>
                <a:gd name="f2" fmla="val 0"/>
                <a:gd name="f3" fmla="val 174"/>
                <a:gd name="f4" fmla="val 194"/>
                <a:gd name="f5" fmla="val 97"/>
                <a:gd name="f6" fmla="val 63"/>
                <a:gd name="f7" fmla="val 10"/>
                <a:gd name="f8" fmla="val 37"/>
                <a:gd name="f9" fmla="val 29"/>
                <a:gd name="f10" fmla="val 21"/>
                <a:gd name="f11" fmla="val 45"/>
                <a:gd name="f12" fmla="val 7"/>
                <a:gd name="f13" fmla="val 64"/>
                <a:gd name="f14" fmla="val 87"/>
                <a:gd name="f15" fmla="val 112"/>
                <a:gd name="f16" fmla="val 133"/>
                <a:gd name="f17" fmla="val 8"/>
                <a:gd name="f18" fmla="val 149"/>
                <a:gd name="f19" fmla="val 25"/>
                <a:gd name="f20" fmla="val 166"/>
                <a:gd name="f21" fmla="val 42"/>
                <a:gd name="f22" fmla="val 65"/>
                <a:gd name="f23" fmla="val 94"/>
                <a:gd name="f24" fmla="val 118"/>
                <a:gd name="f25" fmla="val 170"/>
                <a:gd name="f26" fmla="val 137"/>
                <a:gd name="f27" fmla="val 163"/>
                <a:gd name="f28" fmla="val 150"/>
                <a:gd name="f29" fmla="val 156"/>
                <a:gd name="f30" fmla="val 164"/>
                <a:gd name="f31" fmla="val 145"/>
                <a:gd name="f32" fmla="val 175"/>
                <a:gd name="f33" fmla="val 132"/>
                <a:gd name="f34" fmla="val 182"/>
                <a:gd name="f35" fmla="val 190"/>
                <a:gd name="f36" fmla="val 103"/>
                <a:gd name="f37" fmla="val 61"/>
                <a:gd name="f38" fmla="val 40"/>
                <a:gd name="f39" fmla="val 185"/>
                <a:gd name="f40" fmla="val 24"/>
                <a:gd name="f41" fmla="val 169"/>
                <a:gd name="f42" fmla="val 152"/>
                <a:gd name="f43" fmla="val 128"/>
                <a:gd name="f44" fmla="val 32"/>
                <a:gd name="f45" fmla="val 120"/>
                <a:gd name="f46" fmla="val 138"/>
                <a:gd name="f47" fmla="val 48"/>
                <a:gd name="f48" fmla="val 58"/>
                <a:gd name="f49" fmla="val 162"/>
                <a:gd name="f50" fmla="val 71"/>
                <a:gd name="f51" fmla="val 168"/>
                <a:gd name="f52" fmla="val 116"/>
                <a:gd name="f53" fmla="val 126"/>
                <a:gd name="f54" fmla="val 136"/>
                <a:gd name="f55" fmla="val 141"/>
                <a:gd name="f56" fmla="val 96"/>
                <a:gd name="f57" fmla="val 73"/>
                <a:gd name="f58" fmla="val 55"/>
                <a:gd name="f59" fmla="val 44"/>
                <a:gd name="f60" fmla="val 115"/>
                <a:gd name="f61" fmla="val 102"/>
                <a:gd name="f62" fmla="val 26"/>
                <a:gd name="f63" fmla="*/ f0 1 174"/>
                <a:gd name="f64" fmla="*/ f1 1 194"/>
                <a:gd name="f65" fmla="val f2"/>
                <a:gd name="f66" fmla="val f3"/>
                <a:gd name="f67" fmla="val f4"/>
                <a:gd name="f68" fmla="+- f67 0 f65"/>
                <a:gd name="f69" fmla="+- f66 0 f65"/>
                <a:gd name="f70" fmla="*/ f69 1 174"/>
                <a:gd name="f71" fmla="*/ f68 1 19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74" h="194">
                  <a:moveTo>
                    <a:pt x="f2" y="f5"/>
                  </a:moveTo>
                  <a:cubicBezTo>
                    <a:pt x="f2" y="f6"/>
                    <a:pt x="f7" y="f8"/>
                    <a:pt x="f9" y="f10"/>
                  </a:cubicBezTo>
                  <a:cubicBezTo>
                    <a:pt x="f11" y="f12"/>
                    <a:pt x="f13" y="f2"/>
                    <a:pt x="f14" y="f2"/>
                  </a:cubicBezTo>
                  <a:cubicBezTo>
                    <a:pt x="f15" y="f2"/>
                    <a:pt x="f16" y="f17"/>
                    <a:pt x="f18" y="f19"/>
                  </a:cubicBezTo>
                  <a:cubicBezTo>
                    <a:pt x="f20" y="f21"/>
                    <a:pt x="f3" y="f22"/>
                    <a:pt x="f3" y="f23"/>
                  </a:cubicBezTo>
                  <a:cubicBezTo>
                    <a:pt x="f3" y="f24"/>
                    <a:pt x="f25" y="f26"/>
                    <a:pt x="f27" y="f28"/>
                  </a:cubicBezTo>
                  <a:cubicBezTo>
                    <a:pt x="f29" y="f30"/>
                    <a:pt x="f31" y="f32"/>
                    <a:pt x="f33" y="f34"/>
                  </a:cubicBezTo>
                  <a:cubicBezTo>
                    <a:pt x="f24" y="f35"/>
                    <a:pt x="f36" y="f4"/>
                    <a:pt x="f14" y="f4"/>
                  </a:cubicBezTo>
                  <a:cubicBezTo>
                    <a:pt x="f37" y="f4"/>
                    <a:pt x="f38" y="f39"/>
                    <a:pt x="f40" y="f41"/>
                  </a:cubicBezTo>
                  <a:cubicBezTo>
                    <a:pt x="f17" y="f42"/>
                    <a:pt x="f2" y="f43"/>
                    <a:pt x="f2" y="f5"/>
                  </a:cubicBezTo>
                  <a:close/>
                  <a:moveTo>
                    <a:pt x="f44" y="f5"/>
                  </a:moveTo>
                  <a:cubicBezTo>
                    <a:pt x="f44" y="f45"/>
                    <a:pt x="f8" y="f46"/>
                    <a:pt x="f47" y="f28"/>
                  </a:cubicBezTo>
                  <a:cubicBezTo>
                    <a:pt x="f48" y="f49"/>
                    <a:pt x="f50" y="f51"/>
                    <a:pt x="f14" y="f51"/>
                  </a:cubicBezTo>
                  <a:cubicBezTo>
                    <a:pt x="f36" y="f51"/>
                    <a:pt x="f52" y="f49"/>
                    <a:pt x="f53" y="f28"/>
                  </a:cubicBezTo>
                  <a:cubicBezTo>
                    <a:pt x="f54" y="f46"/>
                    <a:pt x="f55" y="f45"/>
                    <a:pt x="f55" y="f56"/>
                  </a:cubicBezTo>
                  <a:cubicBezTo>
                    <a:pt x="f55" y="f57"/>
                    <a:pt x="f54" y="f58"/>
                    <a:pt x="f53" y="f59"/>
                  </a:cubicBezTo>
                  <a:cubicBezTo>
                    <a:pt x="f60" y="f44"/>
                    <a:pt x="f61" y="f62"/>
                    <a:pt x="f14" y="f62"/>
                  </a:cubicBezTo>
                  <a:cubicBezTo>
                    <a:pt x="f50" y="f62"/>
                    <a:pt x="f48" y="f44"/>
                    <a:pt x="f47" y="f59"/>
                  </a:cubicBezTo>
                  <a:cubicBezTo>
                    <a:pt x="f8" y="f58"/>
                    <a:pt x="f44" y="f57"/>
                    <a:pt x="f44"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15" name="Freeform 114"/>
            <p:cNvSpPr/>
            <p:nvPr/>
          </p:nvSpPr>
          <p:spPr>
            <a:xfrm>
              <a:off x="1989359" y="4899958"/>
              <a:ext cx="62279" cy="69476"/>
            </a:xfrm>
            <a:custGeom>
              <a:avLst/>
              <a:gdLst>
                <a:gd name="f0" fmla="val w"/>
                <a:gd name="f1" fmla="val h"/>
                <a:gd name="f2" fmla="val 0"/>
                <a:gd name="f3" fmla="val 174"/>
                <a:gd name="f4" fmla="val 194"/>
                <a:gd name="f5" fmla="val 97"/>
                <a:gd name="f6" fmla="val 63"/>
                <a:gd name="f7" fmla="val 10"/>
                <a:gd name="f8" fmla="val 37"/>
                <a:gd name="f9" fmla="val 29"/>
                <a:gd name="f10" fmla="val 21"/>
                <a:gd name="f11" fmla="val 45"/>
                <a:gd name="f12" fmla="val 7"/>
                <a:gd name="f13" fmla="val 64"/>
                <a:gd name="f14" fmla="val 87"/>
                <a:gd name="f15" fmla="val 112"/>
                <a:gd name="f16" fmla="val 133"/>
                <a:gd name="f17" fmla="val 8"/>
                <a:gd name="f18" fmla="val 149"/>
                <a:gd name="f19" fmla="val 25"/>
                <a:gd name="f20" fmla="val 166"/>
                <a:gd name="f21" fmla="val 42"/>
                <a:gd name="f22" fmla="val 65"/>
                <a:gd name="f23" fmla="val 94"/>
                <a:gd name="f24" fmla="val 118"/>
                <a:gd name="f25" fmla="val 170"/>
                <a:gd name="f26" fmla="val 137"/>
                <a:gd name="f27" fmla="val 163"/>
                <a:gd name="f28" fmla="val 150"/>
                <a:gd name="f29" fmla="val 156"/>
                <a:gd name="f30" fmla="val 164"/>
                <a:gd name="f31" fmla="val 145"/>
                <a:gd name="f32" fmla="val 175"/>
                <a:gd name="f33" fmla="val 132"/>
                <a:gd name="f34" fmla="val 182"/>
                <a:gd name="f35" fmla="val 190"/>
                <a:gd name="f36" fmla="val 103"/>
                <a:gd name="f37" fmla="val 61"/>
                <a:gd name="f38" fmla="val 40"/>
                <a:gd name="f39" fmla="val 185"/>
                <a:gd name="f40" fmla="val 24"/>
                <a:gd name="f41" fmla="val 169"/>
                <a:gd name="f42" fmla="val 152"/>
                <a:gd name="f43" fmla="val 128"/>
                <a:gd name="f44" fmla="val 32"/>
                <a:gd name="f45" fmla="val 120"/>
                <a:gd name="f46" fmla="val 138"/>
                <a:gd name="f47" fmla="val 48"/>
                <a:gd name="f48" fmla="val 58"/>
                <a:gd name="f49" fmla="val 162"/>
                <a:gd name="f50" fmla="val 71"/>
                <a:gd name="f51" fmla="val 168"/>
                <a:gd name="f52" fmla="val 116"/>
                <a:gd name="f53" fmla="val 126"/>
                <a:gd name="f54" fmla="val 136"/>
                <a:gd name="f55" fmla="val 141"/>
                <a:gd name="f56" fmla="val 96"/>
                <a:gd name="f57" fmla="val 73"/>
                <a:gd name="f58" fmla="val 55"/>
                <a:gd name="f59" fmla="val 44"/>
                <a:gd name="f60" fmla="val 115"/>
                <a:gd name="f61" fmla="val 102"/>
                <a:gd name="f62" fmla="val 26"/>
                <a:gd name="f63" fmla="*/ f0 1 174"/>
                <a:gd name="f64" fmla="*/ f1 1 194"/>
                <a:gd name="f65" fmla="val f2"/>
                <a:gd name="f66" fmla="val f3"/>
                <a:gd name="f67" fmla="val f4"/>
                <a:gd name="f68" fmla="+- f67 0 f65"/>
                <a:gd name="f69" fmla="+- f66 0 f65"/>
                <a:gd name="f70" fmla="*/ f69 1 174"/>
                <a:gd name="f71" fmla="*/ f68 1 19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74" h="194">
                  <a:moveTo>
                    <a:pt x="f2" y="f5"/>
                  </a:moveTo>
                  <a:cubicBezTo>
                    <a:pt x="f2" y="f6"/>
                    <a:pt x="f7" y="f8"/>
                    <a:pt x="f9" y="f10"/>
                  </a:cubicBezTo>
                  <a:cubicBezTo>
                    <a:pt x="f11" y="f12"/>
                    <a:pt x="f13" y="f2"/>
                    <a:pt x="f14" y="f2"/>
                  </a:cubicBezTo>
                  <a:cubicBezTo>
                    <a:pt x="f15" y="f2"/>
                    <a:pt x="f16" y="f17"/>
                    <a:pt x="f18" y="f19"/>
                  </a:cubicBezTo>
                  <a:cubicBezTo>
                    <a:pt x="f20" y="f21"/>
                    <a:pt x="f3" y="f22"/>
                    <a:pt x="f3" y="f23"/>
                  </a:cubicBezTo>
                  <a:cubicBezTo>
                    <a:pt x="f3" y="f24"/>
                    <a:pt x="f25" y="f26"/>
                    <a:pt x="f27" y="f28"/>
                  </a:cubicBezTo>
                  <a:cubicBezTo>
                    <a:pt x="f29" y="f30"/>
                    <a:pt x="f31" y="f32"/>
                    <a:pt x="f33" y="f34"/>
                  </a:cubicBezTo>
                  <a:cubicBezTo>
                    <a:pt x="f24" y="f35"/>
                    <a:pt x="f36" y="f4"/>
                    <a:pt x="f14" y="f4"/>
                  </a:cubicBezTo>
                  <a:cubicBezTo>
                    <a:pt x="f37" y="f4"/>
                    <a:pt x="f38" y="f39"/>
                    <a:pt x="f40" y="f41"/>
                  </a:cubicBezTo>
                  <a:cubicBezTo>
                    <a:pt x="f17" y="f42"/>
                    <a:pt x="f2" y="f43"/>
                    <a:pt x="f2" y="f5"/>
                  </a:cubicBezTo>
                  <a:close/>
                  <a:moveTo>
                    <a:pt x="f44" y="f5"/>
                  </a:moveTo>
                  <a:cubicBezTo>
                    <a:pt x="f44" y="f45"/>
                    <a:pt x="f8" y="f46"/>
                    <a:pt x="f47" y="f28"/>
                  </a:cubicBezTo>
                  <a:cubicBezTo>
                    <a:pt x="f48" y="f49"/>
                    <a:pt x="f50" y="f51"/>
                    <a:pt x="f14" y="f51"/>
                  </a:cubicBezTo>
                  <a:cubicBezTo>
                    <a:pt x="f36" y="f51"/>
                    <a:pt x="f52" y="f49"/>
                    <a:pt x="f53" y="f28"/>
                  </a:cubicBezTo>
                  <a:cubicBezTo>
                    <a:pt x="f54" y="f46"/>
                    <a:pt x="f55" y="f45"/>
                    <a:pt x="f55" y="f56"/>
                  </a:cubicBezTo>
                  <a:cubicBezTo>
                    <a:pt x="f55" y="f57"/>
                    <a:pt x="f54" y="f58"/>
                    <a:pt x="f53" y="f59"/>
                  </a:cubicBezTo>
                  <a:cubicBezTo>
                    <a:pt x="f60" y="f44"/>
                    <a:pt x="f61" y="f62"/>
                    <a:pt x="f14" y="f62"/>
                  </a:cubicBezTo>
                  <a:cubicBezTo>
                    <a:pt x="f50" y="f62"/>
                    <a:pt x="f48" y="f44"/>
                    <a:pt x="f47" y="f59"/>
                  </a:cubicBezTo>
                  <a:cubicBezTo>
                    <a:pt x="f8" y="f58"/>
                    <a:pt x="f44" y="f57"/>
                    <a:pt x="f44"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16" name="Freeform 115"/>
            <p:cNvSpPr/>
            <p:nvPr/>
          </p:nvSpPr>
          <p:spPr>
            <a:xfrm>
              <a:off x="2065684" y="4899958"/>
              <a:ext cx="35999" cy="67683"/>
            </a:xfrm>
            <a:custGeom>
              <a:avLst/>
              <a:gdLst>
                <a:gd name="f0" fmla="val w"/>
                <a:gd name="f1" fmla="val h"/>
                <a:gd name="f2" fmla="val 0"/>
                <a:gd name="f3" fmla="val 101"/>
                <a:gd name="f4" fmla="val 189"/>
                <a:gd name="f5" fmla="val 4"/>
                <a:gd name="f6" fmla="val 28"/>
                <a:gd name="f7" fmla="val 32"/>
                <a:gd name="f8" fmla="val 36"/>
                <a:gd name="f9" fmla="val 19"/>
                <a:gd name="f10" fmla="val 42"/>
                <a:gd name="f11" fmla="val 10"/>
                <a:gd name="f12" fmla="val 48"/>
                <a:gd name="f13" fmla="val 6"/>
                <a:gd name="f14" fmla="val 54"/>
                <a:gd name="f15" fmla="val 2"/>
                <a:gd name="f16" fmla="val 61"/>
                <a:gd name="f17" fmla="val 68"/>
                <a:gd name="f18" fmla="val 79"/>
                <a:gd name="f19" fmla="val 90"/>
                <a:gd name="f20" fmla="val 3"/>
                <a:gd name="f21" fmla="val 39"/>
                <a:gd name="f22" fmla="val 82"/>
                <a:gd name="f23" fmla="val 35"/>
                <a:gd name="f24" fmla="val 75"/>
                <a:gd name="f25" fmla="val 67"/>
                <a:gd name="f26" fmla="val 60"/>
                <a:gd name="f27" fmla="val 34"/>
                <a:gd name="f28" fmla="val 43"/>
                <a:gd name="f29" fmla="val 37"/>
                <a:gd name="f30" fmla="val 56"/>
                <a:gd name="f31" fmla="val 33"/>
                <a:gd name="f32" fmla="val 31"/>
                <a:gd name="f33" fmla="val 92"/>
                <a:gd name="f34" fmla="*/ f0 1 101"/>
                <a:gd name="f35" fmla="*/ f1 1 189"/>
                <a:gd name="f36" fmla="val f2"/>
                <a:gd name="f37" fmla="val f3"/>
                <a:gd name="f38" fmla="val f4"/>
                <a:gd name="f39" fmla="+- f38 0 f36"/>
                <a:gd name="f40" fmla="+- f37 0 f36"/>
                <a:gd name="f41" fmla="*/ f40 1 101"/>
                <a:gd name="f42" fmla="*/ f39 1 189"/>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101" h="189">
                  <a:moveTo>
                    <a:pt x="f2" y="f4"/>
                  </a:moveTo>
                  <a:lnTo>
                    <a:pt x="f2" y="f5"/>
                  </a:lnTo>
                  <a:lnTo>
                    <a:pt x="f6" y="f5"/>
                  </a:lnTo>
                  <a:lnTo>
                    <a:pt x="f6" y="f7"/>
                  </a:lnTo>
                  <a:cubicBezTo>
                    <a:pt x="f8" y="f9"/>
                    <a:pt x="f10" y="f11"/>
                    <a:pt x="f12" y="f13"/>
                  </a:cubicBezTo>
                  <a:cubicBezTo>
                    <a:pt x="f14" y="f15"/>
                    <a:pt x="f16" y="f2"/>
                    <a:pt x="f17" y="f2"/>
                  </a:cubicBezTo>
                  <a:cubicBezTo>
                    <a:pt x="f18" y="f2"/>
                    <a:pt x="f19" y="f20"/>
                    <a:pt x="f3" y="f11"/>
                  </a:cubicBezTo>
                  <a:lnTo>
                    <a:pt x="f19" y="f21"/>
                  </a:lnTo>
                  <a:cubicBezTo>
                    <a:pt x="f22" y="f23"/>
                    <a:pt x="f24" y="f7"/>
                    <a:pt x="f25" y="f7"/>
                  </a:cubicBezTo>
                  <a:cubicBezTo>
                    <a:pt x="f26" y="f7"/>
                    <a:pt x="f14" y="f27"/>
                    <a:pt x="f12" y="f21"/>
                  </a:cubicBezTo>
                  <a:cubicBezTo>
                    <a:pt x="f28" y="f28"/>
                    <a:pt x="f21" y="f12"/>
                    <a:pt x="f29" y="f30"/>
                  </a:cubicBezTo>
                  <a:cubicBezTo>
                    <a:pt x="f31" y="f25"/>
                    <a:pt x="f32" y="f18"/>
                    <a:pt x="f32" y="f33"/>
                  </a:cubicBezTo>
                  <a:lnTo>
                    <a:pt x="f32"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17" name="Freeform 116"/>
            <p:cNvSpPr/>
            <p:nvPr/>
          </p:nvSpPr>
          <p:spPr>
            <a:xfrm>
              <a:off x="2104198" y="4876202"/>
              <a:ext cx="57598" cy="93241"/>
            </a:xfrm>
            <a:custGeom>
              <a:avLst/>
              <a:gdLst>
                <a:gd name="f0" fmla="val w"/>
                <a:gd name="f1" fmla="val h"/>
                <a:gd name="f2" fmla="val 0"/>
                <a:gd name="f3" fmla="val 161"/>
                <a:gd name="f4" fmla="val 260"/>
                <a:gd name="f5" fmla="val 132"/>
                <a:gd name="f6" fmla="val 256"/>
                <a:gd name="f7" fmla="val 232"/>
                <a:gd name="f8" fmla="val 120"/>
                <a:gd name="f9" fmla="val 251"/>
                <a:gd name="f10" fmla="val 103"/>
                <a:gd name="f11" fmla="val 80"/>
                <a:gd name="f12" fmla="val 65"/>
                <a:gd name="f13" fmla="val 51"/>
                <a:gd name="f14" fmla="val 39"/>
                <a:gd name="f15" fmla="val 248"/>
                <a:gd name="f16" fmla="val 27"/>
                <a:gd name="f17" fmla="val 239"/>
                <a:gd name="f18" fmla="val 17"/>
                <a:gd name="f19" fmla="val 228"/>
                <a:gd name="f20" fmla="val 10"/>
                <a:gd name="f21" fmla="val 214"/>
                <a:gd name="f22" fmla="val 3"/>
                <a:gd name="f23" fmla="val 199"/>
                <a:gd name="f24" fmla="val 182"/>
                <a:gd name="f25" fmla="val 163"/>
                <a:gd name="f26" fmla="val 145"/>
                <a:gd name="f27" fmla="val 128"/>
                <a:gd name="f28" fmla="val 9"/>
                <a:gd name="f29" fmla="val 113"/>
                <a:gd name="f30" fmla="val 15"/>
                <a:gd name="f31" fmla="val 98"/>
                <a:gd name="f32" fmla="val 25"/>
                <a:gd name="f33" fmla="val 86"/>
                <a:gd name="f34" fmla="val 37"/>
                <a:gd name="f35" fmla="val 78"/>
                <a:gd name="f36" fmla="val 49"/>
                <a:gd name="f37" fmla="val 70"/>
                <a:gd name="f38" fmla="val 63"/>
                <a:gd name="f39" fmla="val 66"/>
                <a:gd name="f40" fmla="val 90"/>
                <a:gd name="f41" fmla="val 100"/>
                <a:gd name="f42" fmla="val 69"/>
                <a:gd name="f43" fmla="val 108"/>
                <a:gd name="f44" fmla="val 73"/>
                <a:gd name="f45" fmla="val 117"/>
                <a:gd name="f46" fmla="val 124"/>
                <a:gd name="f47" fmla="val 84"/>
                <a:gd name="f48" fmla="val 130"/>
                <a:gd name="f49" fmla="val 92"/>
                <a:gd name="f50" fmla="val 32"/>
                <a:gd name="f51" fmla="val 187"/>
                <a:gd name="f52" fmla="val 205"/>
                <a:gd name="f53" fmla="val 47"/>
                <a:gd name="f54" fmla="val 216"/>
                <a:gd name="f55" fmla="val 57"/>
                <a:gd name="f56" fmla="val 234"/>
                <a:gd name="f57" fmla="val 83"/>
                <a:gd name="f58" fmla="val 96"/>
                <a:gd name="f59" fmla="val 118"/>
                <a:gd name="f60" fmla="val 217"/>
                <a:gd name="f61" fmla="val 127"/>
                <a:gd name="f62" fmla="val 206"/>
                <a:gd name="f63" fmla="val 189"/>
                <a:gd name="f64" fmla="val 166"/>
                <a:gd name="f65" fmla="val 140"/>
                <a:gd name="f66" fmla="val 122"/>
                <a:gd name="f67" fmla="val 110"/>
                <a:gd name="f68" fmla="val 81"/>
                <a:gd name="f69" fmla="val 67"/>
                <a:gd name="f70" fmla="val 56"/>
                <a:gd name="f71" fmla="val 46"/>
                <a:gd name="f72" fmla="val 109"/>
                <a:gd name="f73" fmla="val 121"/>
                <a:gd name="f74" fmla="val 139"/>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5" y="f7"/>
                  </a:lnTo>
                  <a:cubicBezTo>
                    <a:pt x="f8" y="f9"/>
                    <a:pt x="f10" y="f4"/>
                    <a:pt x="f11" y="f4"/>
                  </a:cubicBezTo>
                  <a:cubicBezTo>
                    <a:pt x="f12" y="f4"/>
                    <a:pt x="f13" y="f6"/>
                    <a:pt x="f14" y="f15"/>
                  </a:cubicBezTo>
                  <a:cubicBezTo>
                    <a:pt x="f16" y="f17"/>
                    <a:pt x="f18" y="f19"/>
                    <a:pt x="f20" y="f21"/>
                  </a:cubicBezTo>
                  <a:cubicBezTo>
                    <a:pt x="f22" y="f23"/>
                    <a:pt x="f2" y="f24"/>
                    <a:pt x="f2" y="f25"/>
                  </a:cubicBezTo>
                  <a:cubicBezTo>
                    <a:pt x="f2" y="f26"/>
                    <a:pt x="f22" y="f27"/>
                    <a:pt x="f28" y="f29"/>
                  </a:cubicBezTo>
                  <a:cubicBezTo>
                    <a:pt x="f30" y="f31"/>
                    <a:pt x="f32" y="f33"/>
                    <a:pt x="f34" y="f35"/>
                  </a:cubicBezTo>
                  <a:cubicBezTo>
                    <a:pt x="f36" y="f37"/>
                    <a:pt x="f38" y="f39"/>
                    <a:pt x="f35" y="f39"/>
                  </a:cubicBezTo>
                  <a:cubicBezTo>
                    <a:pt x="f40" y="f39"/>
                    <a:pt x="f41" y="f42"/>
                    <a:pt x="f43" y="f44"/>
                  </a:cubicBezTo>
                  <a:cubicBezTo>
                    <a:pt x="f45" y="f35"/>
                    <a:pt x="f46" y="f47"/>
                    <a:pt x="f48" y="f49"/>
                  </a:cubicBezTo>
                  <a:lnTo>
                    <a:pt x="f48" y="f2"/>
                  </a:lnTo>
                  <a:lnTo>
                    <a:pt x="f3" y="f2"/>
                  </a:lnTo>
                  <a:lnTo>
                    <a:pt x="f3" y="f6"/>
                  </a:lnTo>
                  <a:close/>
                  <a:moveTo>
                    <a:pt x="f50" y="f25"/>
                  </a:moveTo>
                  <a:cubicBezTo>
                    <a:pt x="f50" y="f51"/>
                    <a:pt x="f34" y="f52"/>
                    <a:pt x="f53" y="f54"/>
                  </a:cubicBezTo>
                  <a:cubicBezTo>
                    <a:pt x="f55" y="f19"/>
                    <a:pt x="f42" y="f56"/>
                    <a:pt x="f57" y="f56"/>
                  </a:cubicBezTo>
                  <a:cubicBezTo>
                    <a:pt x="f58" y="f56"/>
                    <a:pt x="f43" y="f19"/>
                    <a:pt x="f59" y="f60"/>
                  </a:cubicBezTo>
                  <a:cubicBezTo>
                    <a:pt x="f61" y="f62"/>
                    <a:pt x="f5" y="f63"/>
                    <a:pt x="f5" y="f64"/>
                  </a:cubicBezTo>
                  <a:cubicBezTo>
                    <a:pt x="f5" y="f65"/>
                    <a:pt x="f61" y="f66"/>
                    <a:pt x="f59" y="f67"/>
                  </a:cubicBezTo>
                  <a:cubicBezTo>
                    <a:pt x="f43" y="f31"/>
                    <a:pt x="f58" y="f49"/>
                    <a:pt x="f68" y="f49"/>
                  </a:cubicBezTo>
                  <a:cubicBezTo>
                    <a:pt x="f69" y="f49"/>
                    <a:pt x="f70" y="f31"/>
                    <a:pt x="f71" y="f72"/>
                  </a:cubicBezTo>
                  <a:cubicBezTo>
                    <a:pt x="f34" y="f73"/>
                    <a:pt x="f50" y="f74"/>
                    <a:pt x="f50" y="f2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18" name="Freeform 117"/>
            <p:cNvSpPr/>
            <p:nvPr/>
          </p:nvSpPr>
          <p:spPr>
            <a:xfrm>
              <a:off x="2179079" y="4903195"/>
              <a:ext cx="60478" cy="38157"/>
            </a:xfrm>
            <a:custGeom>
              <a:avLst/>
              <a:gdLst>
                <a:gd name="f0" fmla="val w"/>
                <a:gd name="f1" fmla="val h"/>
                <a:gd name="f2" fmla="val 0"/>
                <a:gd name="f3" fmla="val 169"/>
                <a:gd name="f4" fmla="val 107"/>
                <a:gd name="f5" fmla="val 29"/>
                <a:gd name="f6" fmla="val 113"/>
                <a:gd name="f7" fmla="val 56"/>
                <a:gd name="f8" fmla="val 20"/>
                <a:gd name="f9" fmla="val 10"/>
                <a:gd name="f10" fmla="val 97"/>
                <a:gd name="f11" fmla="val 88"/>
                <a:gd name="f12" fmla="val 78"/>
                <a:gd name="f13" fmla="*/ f0 1 169"/>
                <a:gd name="f14" fmla="*/ f1 1 107"/>
                <a:gd name="f15" fmla="val f2"/>
                <a:gd name="f16" fmla="val f3"/>
                <a:gd name="f17" fmla="val f4"/>
                <a:gd name="f18" fmla="+- f17 0 f15"/>
                <a:gd name="f19" fmla="+- f16 0 f15"/>
                <a:gd name="f20" fmla="*/ f19 1 169"/>
                <a:gd name="f21" fmla="*/ f18 1 107"/>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69" h="107">
                  <a:moveTo>
                    <a:pt x="f3" y="f5"/>
                  </a:moveTo>
                  <a:cubicBezTo>
                    <a:pt x="f6" y="f5"/>
                    <a:pt x="f7" y="f5"/>
                    <a:pt x="f2" y="f5"/>
                  </a:cubicBezTo>
                  <a:cubicBezTo>
                    <a:pt x="f2" y="f8"/>
                    <a:pt x="f2" y="f9"/>
                    <a:pt x="f2" y="f2"/>
                  </a:cubicBezTo>
                  <a:cubicBezTo>
                    <a:pt x="f7" y="f2"/>
                    <a:pt x="f6" y="f2"/>
                    <a:pt x="f3" y="f2"/>
                  </a:cubicBezTo>
                  <a:cubicBezTo>
                    <a:pt x="f3" y="f9"/>
                    <a:pt x="f3" y="f8"/>
                    <a:pt x="f3" y="f5"/>
                  </a:cubicBezTo>
                  <a:close/>
                  <a:moveTo>
                    <a:pt x="f3" y="f4"/>
                  </a:moveTo>
                  <a:cubicBezTo>
                    <a:pt x="f6" y="f4"/>
                    <a:pt x="f7" y="f4"/>
                    <a:pt x="f2" y="f4"/>
                  </a:cubicBezTo>
                  <a:cubicBezTo>
                    <a:pt x="f2" y="f10"/>
                    <a:pt x="f2" y="f11"/>
                    <a:pt x="f2" y="f12"/>
                  </a:cubicBezTo>
                  <a:cubicBezTo>
                    <a:pt x="f7" y="f12"/>
                    <a:pt x="f6" y="f12"/>
                    <a:pt x="f3" y="f12"/>
                  </a:cubicBezTo>
                  <a:cubicBezTo>
                    <a:pt x="f3" y="f11"/>
                    <a:pt x="f3" y="f10"/>
                    <a:pt x="f3"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19" name="Freeform 118"/>
            <p:cNvSpPr/>
            <p:nvPr/>
          </p:nvSpPr>
          <p:spPr>
            <a:xfrm>
              <a:off x="2252523" y="4876202"/>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20" name="Freeform 119"/>
            <p:cNvSpPr/>
            <p:nvPr/>
          </p:nvSpPr>
          <p:spPr>
            <a:xfrm>
              <a:off x="2307241" y="4875836"/>
              <a:ext cx="33476" cy="92162"/>
            </a:xfrm>
            <a:custGeom>
              <a:avLst/>
              <a:gdLst>
                <a:gd name="f0" fmla="val w"/>
                <a:gd name="f1" fmla="val h"/>
                <a:gd name="f2" fmla="val 0"/>
                <a:gd name="f3" fmla="val 94"/>
                <a:gd name="f4" fmla="val 257"/>
                <a:gd name="f5" fmla="val 63"/>
                <a:gd name="f6" fmla="val 57"/>
                <a:gd name="f7" fmla="val 55"/>
                <a:gd name="f8" fmla="val 64"/>
                <a:gd name="f9" fmla="val 45"/>
                <a:gd name="f10" fmla="val 71"/>
                <a:gd name="f11" fmla="val 33"/>
                <a:gd name="f12" fmla="val 78"/>
                <a:gd name="f13" fmla="val 21"/>
                <a:gd name="f14" fmla="val 85"/>
                <a:gd name="f15" fmla="val 10"/>
                <a:gd name="f16" fmla="val 91"/>
                <a:gd name="f17" fmla="val 95"/>
                <a:gd name="f18" fmla="val 18"/>
                <a:gd name="f19" fmla="val 56"/>
                <a:gd name="f20" fmla="val 46"/>
                <a:gd name="f21" fmla="val 34"/>
                <a:gd name="f22" fmla="val 59"/>
                <a:gd name="f23" fmla="val 22"/>
                <a:gd name="f24" fmla="val 69"/>
                <a:gd name="f25" fmla="val 11"/>
                <a:gd name="f26" fmla="val 74"/>
                <a:gd name="f27" fmla="*/ f0 1 94"/>
                <a:gd name="f28" fmla="*/ f1 1 257"/>
                <a:gd name="f29" fmla="val f2"/>
                <a:gd name="f30" fmla="val f3"/>
                <a:gd name="f31" fmla="val f4"/>
                <a:gd name="f32" fmla="+- f31 0 f29"/>
                <a:gd name="f33" fmla="+- f30 0 f29"/>
                <a:gd name="f34" fmla="*/ f33 1 94"/>
                <a:gd name="f35" fmla="*/ f32 1 257"/>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94" h="257">
                  <a:moveTo>
                    <a:pt x="f3" y="f4"/>
                  </a:moveTo>
                  <a:lnTo>
                    <a:pt x="f5" y="f4"/>
                  </a:lnTo>
                  <a:lnTo>
                    <a:pt x="f5" y="f6"/>
                  </a:lnTo>
                  <a:cubicBezTo>
                    <a:pt x="f7" y="f8"/>
                    <a:pt x="f9" y="f10"/>
                    <a:pt x="f11" y="f12"/>
                  </a:cubicBezTo>
                  <a:cubicBezTo>
                    <a:pt x="f13" y="f14"/>
                    <a:pt x="f15" y="f16"/>
                    <a:pt x="f2" y="f17"/>
                  </a:cubicBezTo>
                  <a:lnTo>
                    <a:pt x="f2" y="f8"/>
                  </a:lnTo>
                  <a:cubicBezTo>
                    <a:pt x="f18" y="f19"/>
                    <a:pt x="f11" y="f20"/>
                    <a:pt x="f20" y="f21"/>
                  </a:cubicBezTo>
                  <a:cubicBezTo>
                    <a:pt x="f22" y="f23"/>
                    <a:pt x="f24" y="f25"/>
                    <a:pt x="f26" y="f2"/>
                  </a:cubicBezTo>
                  <a:lnTo>
                    <a:pt x="f3" y="f2"/>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21" name="Freeform 120"/>
            <p:cNvSpPr/>
            <p:nvPr/>
          </p:nvSpPr>
          <p:spPr>
            <a:xfrm>
              <a:off x="2366997" y="4876202"/>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22" name="Freeform 121"/>
            <p:cNvSpPr/>
            <p:nvPr/>
          </p:nvSpPr>
          <p:spPr>
            <a:xfrm>
              <a:off x="2438997" y="4876202"/>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23" name="Freeform 122"/>
            <p:cNvSpPr/>
            <p:nvPr/>
          </p:nvSpPr>
          <p:spPr>
            <a:xfrm>
              <a:off x="2547362" y="4876202"/>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24" name="Freeform 123"/>
            <p:cNvSpPr/>
            <p:nvPr/>
          </p:nvSpPr>
          <p:spPr>
            <a:xfrm>
              <a:off x="2622956" y="4875480"/>
              <a:ext cx="60478" cy="93597"/>
            </a:xfrm>
            <a:custGeom>
              <a:avLst/>
              <a:gdLst>
                <a:gd name="f0" fmla="val w"/>
                <a:gd name="f1" fmla="val h"/>
                <a:gd name="f2" fmla="val 0"/>
                <a:gd name="f3" fmla="val 169"/>
                <a:gd name="f4" fmla="val 261"/>
                <a:gd name="f5" fmla="val 49"/>
                <a:gd name="f6" fmla="val 118"/>
                <a:gd name="f7" fmla="val 36"/>
                <a:gd name="f8" fmla="val 114"/>
                <a:gd name="f9" fmla="val 26"/>
                <a:gd name="f10" fmla="val 107"/>
                <a:gd name="f11" fmla="val 20"/>
                <a:gd name="f12" fmla="val 98"/>
                <a:gd name="f13" fmla="val 13"/>
                <a:gd name="f14" fmla="val 89"/>
                <a:gd name="f15" fmla="val 10"/>
                <a:gd name="f16" fmla="val 78"/>
                <a:gd name="f17" fmla="val 66"/>
                <a:gd name="f18" fmla="val 47"/>
                <a:gd name="f19" fmla="val 17"/>
                <a:gd name="f20" fmla="val 32"/>
                <a:gd name="f21" fmla="val 30"/>
                <a:gd name="f22" fmla="val 19"/>
                <a:gd name="f23" fmla="val 44"/>
                <a:gd name="f24" fmla="val 6"/>
                <a:gd name="f25" fmla="val 62"/>
                <a:gd name="f26" fmla="val 84"/>
                <a:gd name="f27" fmla="val 106"/>
                <a:gd name="f28" fmla="val 124"/>
                <a:gd name="f29" fmla="val 138"/>
                <a:gd name="f30" fmla="val 151"/>
                <a:gd name="f31" fmla="val 158"/>
                <a:gd name="f32" fmla="val 48"/>
                <a:gd name="f33" fmla="val 67"/>
                <a:gd name="f34" fmla="val 79"/>
                <a:gd name="f35" fmla="val 155"/>
                <a:gd name="f36" fmla="val 149"/>
                <a:gd name="f37" fmla="val 143"/>
                <a:gd name="f38" fmla="val 133"/>
                <a:gd name="f39" fmla="val 120"/>
                <a:gd name="f40" fmla="val 136"/>
                <a:gd name="f41" fmla="val 123"/>
                <a:gd name="f42" fmla="val 148"/>
                <a:gd name="f43" fmla="val 132"/>
                <a:gd name="f44" fmla="val 156"/>
                <a:gd name="f45" fmla="val 165"/>
                <a:gd name="f46" fmla="val 154"/>
                <a:gd name="f47" fmla="val 168"/>
                <a:gd name="f48" fmla="val 184"/>
                <a:gd name="f49" fmla="val 206"/>
                <a:gd name="f50" fmla="val 161"/>
                <a:gd name="f51" fmla="val 224"/>
                <a:gd name="f52" fmla="val 145"/>
                <a:gd name="f53" fmla="val 239"/>
                <a:gd name="f54" fmla="val 130"/>
                <a:gd name="f55" fmla="val 254"/>
                <a:gd name="f56" fmla="val 110"/>
                <a:gd name="f57" fmla="val 59"/>
                <a:gd name="f58" fmla="val 39"/>
                <a:gd name="f59" fmla="val 23"/>
                <a:gd name="f60" fmla="val 8"/>
                <a:gd name="f61" fmla="val 205"/>
                <a:gd name="f62" fmla="val 183"/>
                <a:gd name="f63" fmla="val 166"/>
                <a:gd name="f64" fmla="val 4"/>
                <a:gd name="f65" fmla="val 152"/>
                <a:gd name="f66" fmla="val 141"/>
                <a:gd name="f67" fmla="val 21"/>
                <a:gd name="f68" fmla="val 33"/>
                <a:gd name="f69" fmla="val 122"/>
                <a:gd name="f70" fmla="val 42"/>
                <a:gd name="f71" fmla="val 65"/>
                <a:gd name="f72" fmla="val 77"/>
                <a:gd name="f73" fmla="val 46"/>
                <a:gd name="f74" fmla="val 87"/>
                <a:gd name="f75" fmla="val 54"/>
                <a:gd name="f76" fmla="val 95"/>
                <a:gd name="f77" fmla="val 102"/>
                <a:gd name="f78" fmla="val 72"/>
                <a:gd name="f79" fmla="val 85"/>
                <a:gd name="f80" fmla="val 97"/>
                <a:gd name="f81" fmla="val 126"/>
                <a:gd name="f82" fmla="val 55"/>
                <a:gd name="f83" fmla="val 45"/>
                <a:gd name="f84" fmla="val 38"/>
                <a:gd name="f85" fmla="val 96"/>
                <a:gd name="f86" fmla="val 37"/>
                <a:gd name="f87" fmla="val 192"/>
                <a:gd name="f88" fmla="val 34"/>
                <a:gd name="f89" fmla="val 201"/>
                <a:gd name="f90" fmla="val 209"/>
                <a:gd name="f91" fmla="val 43"/>
                <a:gd name="f92" fmla="val 217"/>
                <a:gd name="f93" fmla="val 58"/>
                <a:gd name="f94" fmla="val 229"/>
                <a:gd name="f95" fmla="val 233"/>
                <a:gd name="f96" fmla="val 75"/>
                <a:gd name="f97" fmla="val 235"/>
                <a:gd name="f98" fmla="val 100"/>
                <a:gd name="f99" fmla="val 112"/>
                <a:gd name="f100" fmla="val 231"/>
                <a:gd name="f101" fmla="val 221"/>
                <a:gd name="f102" fmla="val 211"/>
                <a:gd name="f103" fmla="val 137"/>
                <a:gd name="f104" fmla="val 199"/>
                <a:gd name="f105" fmla="val 157"/>
                <a:gd name="f106" fmla="val 121"/>
                <a:gd name="f107" fmla="val 147"/>
                <a:gd name="f108" fmla="val 111"/>
                <a:gd name="f109" fmla="val 99"/>
                <a:gd name="f110" fmla="val 69"/>
                <a:gd name="f111" fmla="val 57"/>
                <a:gd name="f112" fmla="*/ f0 1 169"/>
                <a:gd name="f113" fmla="*/ f1 1 261"/>
                <a:gd name="f114" fmla="val f2"/>
                <a:gd name="f115" fmla="val f3"/>
                <a:gd name="f116" fmla="val f4"/>
                <a:gd name="f117" fmla="+- f116 0 f114"/>
                <a:gd name="f118" fmla="+- f115 0 f114"/>
                <a:gd name="f119" fmla="*/ f118 1 169"/>
                <a:gd name="f120" fmla="*/ f117 1 261"/>
                <a:gd name="f121" fmla="*/ f114 1 f119"/>
                <a:gd name="f122" fmla="*/ f115 1 f119"/>
                <a:gd name="f123" fmla="*/ f114 1 f120"/>
                <a:gd name="f124" fmla="*/ f116 1 f120"/>
                <a:gd name="f125" fmla="*/ f121 f112 1"/>
                <a:gd name="f126" fmla="*/ f122 f112 1"/>
                <a:gd name="f127" fmla="*/ f124 f113 1"/>
                <a:gd name="f128" fmla="*/ f123 f113 1"/>
              </a:gdLst>
              <a:ahLst/>
              <a:cxnLst>
                <a:cxn ang="3cd4">
                  <a:pos x="hc" y="t"/>
                </a:cxn>
                <a:cxn ang="0">
                  <a:pos x="r" y="vc"/>
                </a:cxn>
                <a:cxn ang="cd4">
                  <a:pos x="hc" y="b"/>
                </a:cxn>
                <a:cxn ang="cd2">
                  <a:pos x="l" y="vc"/>
                </a:cxn>
              </a:cxnLst>
              <a:rect l="f125" t="f128" r="f126" b="f127"/>
              <a:pathLst>
                <a:path w="169" h="261">
                  <a:moveTo>
                    <a:pt x="f5" y="f6"/>
                  </a:moveTo>
                  <a:cubicBezTo>
                    <a:pt x="f7" y="f8"/>
                    <a:pt x="f9" y="f10"/>
                    <a:pt x="f11" y="f12"/>
                  </a:cubicBezTo>
                  <a:cubicBezTo>
                    <a:pt x="f13" y="f14"/>
                    <a:pt x="f15" y="f16"/>
                    <a:pt x="f15" y="f17"/>
                  </a:cubicBezTo>
                  <a:cubicBezTo>
                    <a:pt x="f15" y="f18"/>
                    <a:pt x="f19" y="f20"/>
                    <a:pt x="f21" y="f22"/>
                  </a:cubicBezTo>
                  <a:cubicBezTo>
                    <a:pt x="f23" y="f24"/>
                    <a:pt x="f25" y="f2"/>
                    <a:pt x="f26" y="f2"/>
                  </a:cubicBezTo>
                  <a:cubicBezTo>
                    <a:pt x="f27" y="f2"/>
                    <a:pt x="f28" y="f24"/>
                    <a:pt x="f29" y="f22"/>
                  </a:cubicBezTo>
                  <a:cubicBezTo>
                    <a:pt x="f30" y="f20"/>
                    <a:pt x="f31" y="f32"/>
                    <a:pt x="f31" y="f33"/>
                  </a:cubicBezTo>
                  <a:cubicBezTo>
                    <a:pt x="f31" y="f34"/>
                    <a:pt x="f35" y="f14"/>
                    <a:pt x="f36" y="f12"/>
                  </a:cubicBezTo>
                  <a:cubicBezTo>
                    <a:pt x="f37" y="f10"/>
                    <a:pt x="f38" y="f8"/>
                    <a:pt x="f39" y="f6"/>
                  </a:cubicBezTo>
                  <a:cubicBezTo>
                    <a:pt x="f40" y="f41"/>
                    <a:pt x="f42" y="f43"/>
                    <a:pt x="f44" y="f37"/>
                  </a:cubicBezTo>
                  <a:cubicBezTo>
                    <a:pt x="f45" y="f46"/>
                    <a:pt x="f3" y="f47"/>
                    <a:pt x="f3" y="f48"/>
                  </a:cubicBezTo>
                  <a:cubicBezTo>
                    <a:pt x="f3" y="f49"/>
                    <a:pt x="f50" y="f51"/>
                    <a:pt x="f52" y="f53"/>
                  </a:cubicBezTo>
                  <a:cubicBezTo>
                    <a:pt x="f54" y="f55"/>
                    <a:pt x="f56" y="f4"/>
                    <a:pt x="f26" y="f4"/>
                  </a:cubicBezTo>
                  <a:cubicBezTo>
                    <a:pt x="f57" y="f4"/>
                    <a:pt x="f58" y="f55"/>
                    <a:pt x="f59" y="f53"/>
                  </a:cubicBezTo>
                  <a:cubicBezTo>
                    <a:pt x="f60" y="f51"/>
                    <a:pt x="f2" y="f61"/>
                    <a:pt x="f2" y="f62"/>
                  </a:cubicBezTo>
                  <a:cubicBezTo>
                    <a:pt x="f2" y="f63"/>
                    <a:pt x="f64" y="f65"/>
                    <a:pt x="f13" y="f66"/>
                  </a:cubicBezTo>
                  <a:cubicBezTo>
                    <a:pt x="f67" y="f54"/>
                    <a:pt x="f68" y="f69"/>
                    <a:pt x="f5" y="f6"/>
                  </a:cubicBezTo>
                  <a:close/>
                  <a:moveTo>
                    <a:pt x="f70" y="f71"/>
                  </a:moveTo>
                  <a:cubicBezTo>
                    <a:pt x="f70" y="f72"/>
                    <a:pt x="f73" y="f74"/>
                    <a:pt x="f75" y="f76"/>
                  </a:cubicBezTo>
                  <a:cubicBezTo>
                    <a:pt x="f25" y="f77"/>
                    <a:pt x="f78" y="f27"/>
                    <a:pt x="f79" y="f27"/>
                  </a:cubicBezTo>
                  <a:cubicBezTo>
                    <a:pt x="f80" y="f27"/>
                    <a:pt x="f10" y="f77"/>
                    <a:pt x="f8" y="f76"/>
                  </a:cubicBezTo>
                  <a:cubicBezTo>
                    <a:pt x="f69" y="f74"/>
                    <a:pt x="f81" y="f16"/>
                    <a:pt x="f81" y="f33"/>
                  </a:cubicBezTo>
                  <a:cubicBezTo>
                    <a:pt x="f81" y="f82"/>
                    <a:pt x="f69" y="f83"/>
                    <a:pt x="f8" y="f84"/>
                  </a:cubicBezTo>
                  <a:cubicBezTo>
                    <a:pt x="f27" y="f21"/>
                    <a:pt x="f85" y="f9"/>
                    <a:pt x="f26" y="f9"/>
                  </a:cubicBezTo>
                  <a:cubicBezTo>
                    <a:pt x="f78" y="f9"/>
                    <a:pt x="f25" y="f21"/>
                    <a:pt x="f75" y="f86"/>
                  </a:cubicBezTo>
                  <a:cubicBezTo>
                    <a:pt x="f73" y="f83"/>
                    <a:pt x="f70" y="f75"/>
                    <a:pt x="f70" y="f71"/>
                  </a:cubicBezTo>
                  <a:close/>
                  <a:moveTo>
                    <a:pt x="f20" y="f62"/>
                  </a:moveTo>
                  <a:cubicBezTo>
                    <a:pt x="f20" y="f87"/>
                    <a:pt x="f88" y="f89"/>
                    <a:pt x="f58" y="f90"/>
                  </a:cubicBezTo>
                  <a:cubicBezTo>
                    <a:pt x="f91" y="f92"/>
                    <a:pt x="f5" y="f51"/>
                    <a:pt x="f93" y="f94"/>
                  </a:cubicBezTo>
                  <a:cubicBezTo>
                    <a:pt x="f17" y="f95"/>
                    <a:pt x="f96" y="f97"/>
                    <a:pt x="f79" y="f97"/>
                  </a:cubicBezTo>
                  <a:cubicBezTo>
                    <a:pt x="f98" y="f97"/>
                    <a:pt x="f99" y="f100"/>
                    <a:pt x="f69" y="f101"/>
                  </a:cubicBezTo>
                  <a:cubicBezTo>
                    <a:pt x="f43" y="f102"/>
                    <a:pt x="f103" y="f104"/>
                    <a:pt x="f103" y="f48"/>
                  </a:cubicBezTo>
                  <a:cubicBezTo>
                    <a:pt x="f103" y="f3"/>
                    <a:pt x="f43" y="f105"/>
                    <a:pt x="f106" y="f107"/>
                  </a:cubicBezTo>
                  <a:cubicBezTo>
                    <a:pt x="f108" y="f103"/>
                    <a:pt x="f109" y="f43"/>
                    <a:pt x="f26" y="f43"/>
                  </a:cubicBezTo>
                  <a:cubicBezTo>
                    <a:pt x="f110" y="f43"/>
                    <a:pt x="f111" y="f103"/>
                    <a:pt x="f18" y="f107"/>
                  </a:cubicBezTo>
                  <a:cubicBezTo>
                    <a:pt x="f86" y="f44"/>
                    <a:pt x="f20" y="f47"/>
                    <a:pt x="f20" y="f6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25" name="Freeform 124"/>
            <p:cNvSpPr/>
            <p:nvPr/>
          </p:nvSpPr>
          <p:spPr>
            <a:xfrm>
              <a:off x="2695322" y="4875480"/>
              <a:ext cx="60121" cy="93597"/>
            </a:xfrm>
            <a:custGeom>
              <a:avLst/>
              <a:gdLst>
                <a:gd name="f0" fmla="val w"/>
                <a:gd name="f1" fmla="val h"/>
                <a:gd name="f2" fmla="val 0"/>
                <a:gd name="f3" fmla="val 168"/>
                <a:gd name="f4" fmla="val 261"/>
                <a:gd name="f5" fmla="val 5"/>
                <a:gd name="f6" fmla="val 197"/>
                <a:gd name="f7" fmla="val 35"/>
                <a:gd name="f8" fmla="val 195"/>
                <a:gd name="f9" fmla="val 37"/>
                <a:gd name="f10" fmla="val 209"/>
                <a:gd name="f11" fmla="val 42"/>
                <a:gd name="f12" fmla="val 219"/>
                <a:gd name="f13" fmla="val 50"/>
                <a:gd name="f14" fmla="val 226"/>
                <a:gd name="f15" fmla="val 57"/>
                <a:gd name="f16" fmla="val 232"/>
                <a:gd name="f17" fmla="val 66"/>
                <a:gd name="f18" fmla="val 235"/>
                <a:gd name="f19" fmla="val 77"/>
                <a:gd name="f20" fmla="val 87"/>
                <a:gd name="f21" fmla="val 95"/>
                <a:gd name="f22" fmla="val 233"/>
                <a:gd name="f23" fmla="val 103"/>
                <a:gd name="f24" fmla="val 229"/>
                <a:gd name="f25" fmla="val 110"/>
                <a:gd name="f26" fmla="val 224"/>
                <a:gd name="f27" fmla="val 116"/>
                <a:gd name="f28" fmla="val 218"/>
                <a:gd name="f29" fmla="val 121"/>
                <a:gd name="f30" fmla="val 211"/>
                <a:gd name="f31" fmla="val 125"/>
                <a:gd name="f32" fmla="val 203"/>
                <a:gd name="f33" fmla="val 129"/>
                <a:gd name="f34" fmla="val 193"/>
                <a:gd name="f35" fmla="val 132"/>
                <a:gd name="f36" fmla="val 181"/>
                <a:gd name="f37" fmla="val 135"/>
                <a:gd name="f38" fmla="val 137"/>
                <a:gd name="f39" fmla="val 155"/>
                <a:gd name="f40" fmla="val 142"/>
                <a:gd name="f41" fmla="val 141"/>
                <a:gd name="f42" fmla="val 139"/>
                <a:gd name="f43" fmla="val 136"/>
                <a:gd name="f44" fmla="val 131"/>
                <a:gd name="f45" fmla="val 146"/>
                <a:gd name="f46" fmla="val 122"/>
                <a:gd name="f47" fmla="val 154"/>
                <a:gd name="f48" fmla="val 111"/>
                <a:gd name="f49" fmla="val 160"/>
                <a:gd name="f50" fmla="val 100"/>
                <a:gd name="f51" fmla="val 167"/>
                <a:gd name="f52" fmla="val 88"/>
                <a:gd name="f53" fmla="val 170"/>
                <a:gd name="f54" fmla="val 76"/>
                <a:gd name="f55" fmla="val 55"/>
                <a:gd name="f56" fmla="val 162"/>
                <a:gd name="f57" fmla="val 22"/>
                <a:gd name="f58" fmla="val 147"/>
                <a:gd name="f59" fmla="val 7"/>
                <a:gd name="f60" fmla="val 86"/>
                <a:gd name="f61" fmla="val 60"/>
                <a:gd name="f62" fmla="val 8"/>
                <a:gd name="f63" fmla="val 39"/>
                <a:gd name="f64" fmla="val 23"/>
                <a:gd name="f65" fmla="val 24"/>
                <a:gd name="f66" fmla="val 38"/>
                <a:gd name="f67" fmla="val 80"/>
                <a:gd name="f68" fmla="val 97"/>
                <a:gd name="f69" fmla="val 112"/>
                <a:gd name="f70" fmla="val 4"/>
                <a:gd name="f71" fmla="val 126"/>
                <a:gd name="f72" fmla="val 13"/>
                <a:gd name="f73" fmla="val 140"/>
                <a:gd name="f74" fmla="val 150"/>
                <a:gd name="f75" fmla="val 158"/>
                <a:gd name="f76" fmla="val 52"/>
                <a:gd name="f77" fmla="val 165"/>
                <a:gd name="f78" fmla="val 68"/>
                <a:gd name="f79" fmla="val 92"/>
                <a:gd name="f80" fmla="val 124"/>
                <a:gd name="f81" fmla="val 156"/>
                <a:gd name="f82" fmla="val 182"/>
                <a:gd name="f83" fmla="val 202"/>
                <a:gd name="f84" fmla="val 151"/>
                <a:gd name="f85" fmla="val 221"/>
                <a:gd name="f86" fmla="val 236"/>
                <a:gd name="f87" fmla="val 246"/>
                <a:gd name="f88" fmla="val 256"/>
                <a:gd name="f89" fmla="val 40"/>
                <a:gd name="f90" fmla="val 255"/>
                <a:gd name="f91" fmla="val 28"/>
                <a:gd name="f92" fmla="val 244"/>
                <a:gd name="f93" fmla="val 15"/>
                <a:gd name="f94" fmla="val 133"/>
                <a:gd name="f95" fmla="val 85"/>
                <a:gd name="f96" fmla="val 67"/>
                <a:gd name="f97" fmla="val 119"/>
                <a:gd name="f98" fmla="val 109"/>
                <a:gd name="f99" fmla="val 31"/>
                <a:gd name="f100" fmla="val 98"/>
                <a:gd name="f101" fmla="val 26"/>
                <a:gd name="f102" fmla="val 84"/>
                <a:gd name="f103" fmla="val 70"/>
                <a:gd name="f104" fmla="val 58"/>
                <a:gd name="f105" fmla="val 32"/>
                <a:gd name="f106" fmla="val 48"/>
                <a:gd name="f107" fmla="val 43"/>
                <a:gd name="f108" fmla="val 54"/>
                <a:gd name="f109" fmla="val 69"/>
                <a:gd name="f110" fmla="val 117"/>
                <a:gd name="f111" fmla="val 47"/>
                <a:gd name="f112" fmla="val 127"/>
                <a:gd name="f113" fmla="val 83"/>
                <a:gd name="f114" fmla="*/ f0 1 168"/>
                <a:gd name="f115" fmla="*/ f1 1 261"/>
                <a:gd name="f116" fmla="val f2"/>
                <a:gd name="f117" fmla="val f3"/>
                <a:gd name="f118" fmla="val f4"/>
                <a:gd name="f119" fmla="+- f118 0 f116"/>
                <a:gd name="f120" fmla="+- f117 0 f116"/>
                <a:gd name="f121" fmla="*/ f120 1 168"/>
                <a:gd name="f122" fmla="*/ f119 1 261"/>
                <a:gd name="f123" fmla="*/ f116 1 f121"/>
                <a:gd name="f124" fmla="*/ f117 1 f121"/>
                <a:gd name="f125" fmla="*/ f116 1 f122"/>
                <a:gd name="f126" fmla="*/ f118 1 f122"/>
                <a:gd name="f127" fmla="*/ f123 f114 1"/>
                <a:gd name="f128" fmla="*/ f124 f114 1"/>
                <a:gd name="f129" fmla="*/ f126 f115 1"/>
                <a:gd name="f130" fmla="*/ f125 f115 1"/>
              </a:gdLst>
              <a:ahLst/>
              <a:cxnLst>
                <a:cxn ang="3cd4">
                  <a:pos x="hc" y="t"/>
                </a:cxn>
                <a:cxn ang="0">
                  <a:pos x="r" y="vc"/>
                </a:cxn>
                <a:cxn ang="cd4">
                  <a:pos x="hc" y="b"/>
                </a:cxn>
                <a:cxn ang="cd2">
                  <a:pos x="l" y="vc"/>
                </a:cxn>
              </a:cxnLst>
              <a:rect l="f127" t="f130" r="f128" b="f129"/>
              <a:pathLst>
                <a:path w="168" h="261">
                  <a:moveTo>
                    <a:pt x="f5" y="f6"/>
                  </a:moveTo>
                  <a:lnTo>
                    <a:pt x="f7" y="f8"/>
                  </a:lnTo>
                  <a:cubicBezTo>
                    <a:pt x="f9" y="f10"/>
                    <a:pt x="f11" y="f12"/>
                    <a:pt x="f13" y="f14"/>
                  </a:cubicBezTo>
                  <a:cubicBezTo>
                    <a:pt x="f15" y="f16"/>
                    <a:pt x="f17" y="f18"/>
                    <a:pt x="f19" y="f18"/>
                  </a:cubicBezTo>
                  <a:cubicBezTo>
                    <a:pt x="f20" y="f18"/>
                    <a:pt x="f21" y="f22"/>
                    <a:pt x="f23" y="f24"/>
                  </a:cubicBezTo>
                  <a:cubicBezTo>
                    <a:pt x="f25" y="f26"/>
                    <a:pt x="f27" y="f28"/>
                    <a:pt x="f29" y="f30"/>
                  </a:cubicBezTo>
                  <a:cubicBezTo>
                    <a:pt x="f31" y="f32"/>
                    <a:pt x="f33" y="f34"/>
                    <a:pt x="f35" y="f36"/>
                  </a:cubicBezTo>
                  <a:cubicBezTo>
                    <a:pt x="f37" y="f3"/>
                    <a:pt x="f38" y="f39"/>
                    <a:pt x="f38" y="f40"/>
                  </a:cubicBezTo>
                  <a:cubicBezTo>
                    <a:pt x="f38" y="f41"/>
                    <a:pt x="f38" y="f42"/>
                    <a:pt x="f38" y="f43"/>
                  </a:cubicBezTo>
                  <a:cubicBezTo>
                    <a:pt x="f44" y="f45"/>
                    <a:pt x="f46" y="f47"/>
                    <a:pt x="f48" y="f49"/>
                  </a:cubicBezTo>
                  <a:cubicBezTo>
                    <a:pt x="f50" y="f51"/>
                    <a:pt x="f52" y="f53"/>
                    <a:pt x="f54" y="f53"/>
                  </a:cubicBezTo>
                  <a:cubicBezTo>
                    <a:pt x="f55" y="f53"/>
                    <a:pt x="f9" y="f56"/>
                    <a:pt x="f57" y="f58"/>
                  </a:cubicBezTo>
                  <a:cubicBezTo>
                    <a:pt x="f59" y="f44"/>
                    <a:pt x="f2" y="f48"/>
                    <a:pt x="f2" y="f60"/>
                  </a:cubicBezTo>
                  <a:cubicBezTo>
                    <a:pt x="f2" y="f61"/>
                    <a:pt x="f62" y="f63"/>
                    <a:pt x="f64" y="f65"/>
                  </a:cubicBezTo>
                  <a:cubicBezTo>
                    <a:pt x="f66" y="f62"/>
                    <a:pt x="f15" y="f2"/>
                    <a:pt x="f67" y="f2"/>
                  </a:cubicBezTo>
                  <a:cubicBezTo>
                    <a:pt x="f68" y="f2"/>
                    <a:pt x="f69" y="f70"/>
                    <a:pt x="f71" y="f72"/>
                  </a:cubicBezTo>
                  <a:cubicBezTo>
                    <a:pt x="f73" y="f57"/>
                    <a:pt x="f74" y="f7"/>
                    <a:pt x="f75" y="f76"/>
                  </a:cubicBezTo>
                  <a:cubicBezTo>
                    <a:pt x="f77" y="f78"/>
                    <a:pt x="f3" y="f79"/>
                    <a:pt x="f3" y="f80"/>
                  </a:cubicBezTo>
                  <a:cubicBezTo>
                    <a:pt x="f3" y="f81"/>
                    <a:pt x="f77" y="f82"/>
                    <a:pt x="f75" y="f83"/>
                  </a:cubicBezTo>
                  <a:cubicBezTo>
                    <a:pt x="f84" y="f85"/>
                    <a:pt x="f73" y="f86"/>
                    <a:pt x="f71" y="f87"/>
                  </a:cubicBezTo>
                  <a:cubicBezTo>
                    <a:pt x="f69" y="f88"/>
                    <a:pt x="f21" y="f4"/>
                    <a:pt x="f19" y="f4"/>
                  </a:cubicBezTo>
                  <a:cubicBezTo>
                    <a:pt x="f15" y="f4"/>
                    <a:pt x="f89" y="f90"/>
                    <a:pt x="f91" y="f92"/>
                  </a:cubicBezTo>
                  <a:cubicBezTo>
                    <a:pt x="f93" y="f22"/>
                    <a:pt x="f59" y="f28"/>
                    <a:pt x="f5" y="f6"/>
                  </a:cubicBezTo>
                  <a:close/>
                  <a:moveTo>
                    <a:pt x="f94" y="f95"/>
                  </a:moveTo>
                  <a:cubicBezTo>
                    <a:pt x="f94" y="f96"/>
                    <a:pt x="f33" y="f76"/>
                    <a:pt x="f97" y="f11"/>
                  </a:cubicBezTo>
                  <a:cubicBezTo>
                    <a:pt x="f98" y="f99"/>
                    <a:pt x="f100" y="f101"/>
                    <a:pt x="f102" y="f101"/>
                  </a:cubicBezTo>
                  <a:cubicBezTo>
                    <a:pt x="f103" y="f101"/>
                    <a:pt x="f104" y="f105"/>
                    <a:pt x="f106" y="f107"/>
                  </a:cubicBezTo>
                  <a:cubicBezTo>
                    <a:pt x="f9" y="f108"/>
                    <a:pt x="f105" y="f109"/>
                    <a:pt x="f105" y="f20"/>
                  </a:cubicBezTo>
                  <a:cubicBezTo>
                    <a:pt x="f105" y="f23"/>
                    <a:pt x="f9" y="f110"/>
                    <a:pt x="f111" y="f112"/>
                  </a:cubicBezTo>
                  <a:cubicBezTo>
                    <a:pt x="f15" y="f38"/>
                    <a:pt x="f109" y="f40"/>
                    <a:pt x="f113" y="f40"/>
                  </a:cubicBezTo>
                  <a:cubicBezTo>
                    <a:pt x="f100" y="f40"/>
                    <a:pt x="f25" y="f38"/>
                    <a:pt x="f97" y="f112"/>
                  </a:cubicBezTo>
                  <a:cubicBezTo>
                    <a:pt x="f33" y="f110"/>
                    <a:pt x="f94" y="f23"/>
                    <a:pt x="f94" y="f9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26" name="Freeform 125"/>
            <p:cNvSpPr/>
            <p:nvPr/>
          </p:nvSpPr>
          <p:spPr>
            <a:xfrm>
              <a:off x="2803321" y="4875480"/>
              <a:ext cx="60121" cy="93597"/>
            </a:xfrm>
            <a:custGeom>
              <a:avLst/>
              <a:gdLst>
                <a:gd name="f0" fmla="val w"/>
                <a:gd name="f1" fmla="val h"/>
                <a:gd name="f2" fmla="val 0"/>
                <a:gd name="f3" fmla="val 168"/>
                <a:gd name="f4" fmla="val 261"/>
                <a:gd name="f5" fmla="val 189"/>
                <a:gd name="f6" fmla="val 31"/>
                <a:gd name="f7" fmla="val 185"/>
                <a:gd name="f8" fmla="val 35"/>
                <a:gd name="f9" fmla="val 203"/>
                <a:gd name="f10" fmla="val 41"/>
                <a:gd name="f11" fmla="val 216"/>
                <a:gd name="f12" fmla="val 50"/>
                <a:gd name="f13" fmla="val 223"/>
                <a:gd name="f14" fmla="val 59"/>
                <a:gd name="f15" fmla="val 231"/>
                <a:gd name="f16" fmla="val 69"/>
                <a:gd name="f17" fmla="val 235"/>
                <a:gd name="f18" fmla="val 82"/>
                <a:gd name="f19" fmla="val 96"/>
                <a:gd name="f20" fmla="val 109"/>
                <a:gd name="f21" fmla="val 230"/>
                <a:gd name="f22" fmla="val 119"/>
                <a:gd name="f23" fmla="val 220"/>
                <a:gd name="f24" fmla="val 129"/>
                <a:gd name="f25" fmla="val 210"/>
                <a:gd name="f26" fmla="val 134"/>
                <a:gd name="f27" fmla="val 197"/>
                <a:gd name="f28" fmla="val 182"/>
                <a:gd name="f29" fmla="val 167"/>
                <a:gd name="f30" fmla="val 130"/>
                <a:gd name="f31" fmla="val 155"/>
                <a:gd name="f32" fmla="val 120"/>
                <a:gd name="f33" fmla="val 146"/>
                <a:gd name="f34" fmla="val 111"/>
                <a:gd name="f35" fmla="val 137"/>
                <a:gd name="f36" fmla="val 99"/>
                <a:gd name="f37" fmla="val 132"/>
                <a:gd name="f38" fmla="val 84"/>
                <a:gd name="f39" fmla="val 78"/>
                <a:gd name="f40" fmla="val 71"/>
                <a:gd name="f41" fmla="val 133"/>
                <a:gd name="f42" fmla="val 62"/>
                <a:gd name="f43" fmla="val 135"/>
                <a:gd name="f44" fmla="val 65"/>
                <a:gd name="f45" fmla="val 108"/>
                <a:gd name="f46" fmla="val 68"/>
                <a:gd name="f47" fmla="val 105"/>
                <a:gd name="f48" fmla="val 107"/>
                <a:gd name="f49" fmla="val 98"/>
                <a:gd name="f50" fmla="val 117"/>
                <a:gd name="f51" fmla="val 91"/>
                <a:gd name="f52" fmla="val 123"/>
                <a:gd name="f53" fmla="val 80"/>
                <a:gd name="f54" fmla="val 66"/>
                <a:gd name="f55" fmla="val 54"/>
                <a:gd name="f56" fmla="val 45"/>
                <a:gd name="f57" fmla="val 37"/>
                <a:gd name="f58" fmla="val 103"/>
                <a:gd name="f59" fmla="val 30"/>
                <a:gd name="f60" fmla="val 93"/>
                <a:gd name="f61" fmla="val 26"/>
                <a:gd name="f62" fmla="val 81"/>
                <a:gd name="f63" fmla="val 58"/>
                <a:gd name="f64" fmla="val 42"/>
                <a:gd name="f65" fmla="val 56"/>
                <a:gd name="f66" fmla="val 72"/>
                <a:gd name="f67" fmla="val 3"/>
                <a:gd name="f68" fmla="val 7"/>
                <a:gd name="f69" fmla="val 16"/>
                <a:gd name="f70" fmla="val 29"/>
                <a:gd name="f71" fmla="val 17"/>
                <a:gd name="f72" fmla="val 43"/>
                <a:gd name="f73" fmla="val 6"/>
                <a:gd name="f74" fmla="val 60"/>
                <a:gd name="f75" fmla="val 94"/>
                <a:gd name="f76" fmla="val 9"/>
                <a:gd name="f77" fmla="val 15"/>
                <a:gd name="f78" fmla="val 139"/>
                <a:gd name="f79" fmla="val 23"/>
                <a:gd name="f80" fmla="val 33"/>
                <a:gd name="f81" fmla="val 152"/>
                <a:gd name="f82" fmla="val 44"/>
                <a:gd name="f83" fmla="val 55"/>
                <a:gd name="f84" fmla="val 77"/>
                <a:gd name="f85" fmla="val 87"/>
                <a:gd name="f86" fmla="val 140"/>
                <a:gd name="f87" fmla="val 131"/>
                <a:gd name="f88" fmla="val 113"/>
                <a:gd name="f89" fmla="val 118"/>
                <a:gd name="f90" fmla="val 121"/>
                <a:gd name="f91" fmla="val 147"/>
                <a:gd name="f92" fmla="val 163"/>
                <a:gd name="f93" fmla="val 151"/>
                <a:gd name="f94" fmla="val 164"/>
                <a:gd name="f95" fmla="val 181"/>
                <a:gd name="f96" fmla="val 159"/>
                <a:gd name="f97" fmla="val 222"/>
                <a:gd name="f98" fmla="val 143"/>
                <a:gd name="f99" fmla="val 238"/>
                <a:gd name="f100" fmla="val 127"/>
                <a:gd name="f101" fmla="val 253"/>
                <a:gd name="f102" fmla="val 106"/>
                <a:gd name="f103" fmla="val 40"/>
                <a:gd name="f104" fmla="val 255"/>
                <a:gd name="f105" fmla="val 25"/>
                <a:gd name="f106" fmla="val 241"/>
                <a:gd name="f107" fmla="val 11"/>
                <a:gd name="f108" fmla="val 228"/>
                <a:gd name="f109" fmla="val 2"/>
                <a:gd name="f110" fmla="*/ f0 1 168"/>
                <a:gd name="f111" fmla="*/ f1 1 261"/>
                <a:gd name="f112" fmla="val f2"/>
                <a:gd name="f113" fmla="val f3"/>
                <a:gd name="f114" fmla="val f4"/>
                <a:gd name="f115" fmla="+- f114 0 f112"/>
                <a:gd name="f116" fmla="+- f113 0 f112"/>
                <a:gd name="f117" fmla="*/ f116 1 168"/>
                <a:gd name="f118" fmla="*/ f115 1 261"/>
                <a:gd name="f119" fmla="*/ f112 1 f117"/>
                <a:gd name="f120" fmla="*/ f113 1 f117"/>
                <a:gd name="f121" fmla="*/ f112 1 f118"/>
                <a:gd name="f122" fmla="*/ f114 1 f118"/>
                <a:gd name="f123" fmla="*/ f119 f110 1"/>
                <a:gd name="f124" fmla="*/ f120 f110 1"/>
                <a:gd name="f125" fmla="*/ f122 f111 1"/>
                <a:gd name="f126" fmla="*/ f121 f111 1"/>
              </a:gdLst>
              <a:ahLst/>
              <a:cxnLst>
                <a:cxn ang="3cd4">
                  <a:pos x="hc" y="t"/>
                </a:cxn>
                <a:cxn ang="0">
                  <a:pos x="r" y="vc"/>
                </a:cxn>
                <a:cxn ang="cd4">
                  <a:pos x="hc" y="b"/>
                </a:cxn>
                <a:cxn ang="cd2">
                  <a:pos x="l" y="vc"/>
                </a:cxn>
              </a:cxnLst>
              <a:rect l="f123" t="f126" r="f124" b="f125"/>
              <a:pathLst>
                <a:path w="168" h="261">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30" y="f31"/>
                    <a:pt x="f32" y="f33"/>
                  </a:cubicBezTo>
                  <a:cubicBezTo>
                    <a:pt x="f34" y="f35"/>
                    <a:pt x="f36" y="f37"/>
                    <a:pt x="f38" y="f37"/>
                  </a:cubicBezTo>
                  <a:cubicBezTo>
                    <a:pt x="f39" y="f37"/>
                    <a:pt x="f40" y="f41"/>
                    <a:pt x="f42" y="f43"/>
                  </a:cubicBezTo>
                  <a:lnTo>
                    <a:pt x="f44" y="f45"/>
                  </a:lnTo>
                  <a:cubicBezTo>
                    <a:pt x="f46" y="f45"/>
                    <a:pt x="f16" y="f45"/>
                    <a:pt x="f40" y="f45"/>
                  </a:cubicBezTo>
                  <a:cubicBezTo>
                    <a:pt x="f38" y="f45"/>
                    <a:pt x="f19" y="f47"/>
                    <a:pt x="f48" y="f49"/>
                  </a:cubicBezTo>
                  <a:cubicBezTo>
                    <a:pt x="f50" y="f51"/>
                    <a:pt x="f52" y="f53"/>
                    <a:pt x="f52" y="f54"/>
                  </a:cubicBezTo>
                  <a:cubicBezTo>
                    <a:pt x="f52" y="f55"/>
                    <a:pt x="f22" y="f56"/>
                    <a:pt x="f34" y="f57"/>
                  </a:cubicBezTo>
                  <a:cubicBezTo>
                    <a:pt x="f58" y="f59"/>
                    <a:pt x="f60" y="f61"/>
                    <a:pt x="f62" y="f61"/>
                  </a:cubicBezTo>
                  <a:cubicBezTo>
                    <a:pt x="f16" y="f61"/>
                    <a:pt x="f63" y="f59"/>
                    <a:pt x="f12" y="f57"/>
                  </a:cubicBezTo>
                  <a:cubicBezTo>
                    <a:pt x="f64" y="f56"/>
                    <a:pt x="f57" y="f65"/>
                    <a:pt x="f8" y="f66"/>
                  </a:cubicBezTo>
                  <a:lnTo>
                    <a:pt x="f67" y="f54"/>
                  </a:lnTo>
                  <a:cubicBezTo>
                    <a:pt x="f68" y="f56"/>
                    <a:pt x="f69" y="f70"/>
                    <a:pt x="f70" y="f71"/>
                  </a:cubicBezTo>
                  <a:cubicBezTo>
                    <a:pt x="f72" y="f73"/>
                    <a:pt x="f74" y="f2"/>
                    <a:pt x="f53" y="f2"/>
                  </a:cubicBezTo>
                  <a:cubicBezTo>
                    <a:pt x="f75" y="f2"/>
                    <a:pt x="f48" y="f67"/>
                    <a:pt x="f22" y="f76"/>
                  </a:cubicBezTo>
                  <a:cubicBezTo>
                    <a:pt x="f30" y="f77"/>
                    <a:pt x="f78" y="f79"/>
                    <a:pt x="f33" y="f80"/>
                  </a:cubicBezTo>
                  <a:cubicBezTo>
                    <a:pt x="f81" y="f82"/>
                    <a:pt x="f31" y="f83"/>
                    <a:pt x="f31" y="f54"/>
                  </a:cubicBezTo>
                  <a:cubicBezTo>
                    <a:pt x="f31" y="f84"/>
                    <a:pt x="f81" y="f85"/>
                    <a:pt x="f33" y="f19"/>
                  </a:cubicBezTo>
                  <a:cubicBezTo>
                    <a:pt x="f86" y="f47"/>
                    <a:pt x="f87" y="f88"/>
                    <a:pt x="f32" y="f89"/>
                  </a:cubicBezTo>
                  <a:cubicBezTo>
                    <a:pt x="f43" y="f90"/>
                    <a:pt x="f91" y="f24"/>
                    <a:pt x="f31" y="f86"/>
                  </a:cubicBezTo>
                  <a:cubicBezTo>
                    <a:pt x="f92" y="f93"/>
                    <a:pt x="f3" y="f94"/>
                    <a:pt x="f3" y="f95"/>
                  </a:cubicBezTo>
                  <a:cubicBezTo>
                    <a:pt x="f3" y="f9"/>
                    <a:pt x="f96" y="f97"/>
                    <a:pt x="f98" y="f99"/>
                  </a:cubicBezTo>
                  <a:cubicBezTo>
                    <a:pt x="f100" y="f101"/>
                    <a:pt x="f102" y="f4"/>
                    <a:pt x="f62" y="f4"/>
                  </a:cubicBezTo>
                  <a:cubicBezTo>
                    <a:pt x="f14" y="f4"/>
                    <a:pt x="f103" y="f104"/>
                    <a:pt x="f105" y="f106"/>
                  </a:cubicBezTo>
                  <a:cubicBezTo>
                    <a:pt x="f107" y="f108"/>
                    <a:pt x="f109" y="f25"/>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27" name="Freeform 126"/>
            <p:cNvSpPr/>
            <p:nvPr/>
          </p:nvSpPr>
          <p:spPr>
            <a:xfrm>
              <a:off x="2875321" y="4875480"/>
              <a:ext cx="60121" cy="93597"/>
            </a:xfrm>
            <a:custGeom>
              <a:avLst/>
              <a:gdLst>
                <a:gd name="f0" fmla="val w"/>
                <a:gd name="f1" fmla="val h"/>
                <a:gd name="f2" fmla="val 0"/>
                <a:gd name="f3" fmla="val 168"/>
                <a:gd name="f4" fmla="val 261"/>
                <a:gd name="f5" fmla="val 189"/>
                <a:gd name="f6" fmla="val 31"/>
                <a:gd name="f7" fmla="val 185"/>
                <a:gd name="f8" fmla="val 35"/>
                <a:gd name="f9" fmla="val 203"/>
                <a:gd name="f10" fmla="val 41"/>
                <a:gd name="f11" fmla="val 216"/>
                <a:gd name="f12" fmla="val 50"/>
                <a:gd name="f13" fmla="val 223"/>
                <a:gd name="f14" fmla="val 59"/>
                <a:gd name="f15" fmla="val 231"/>
                <a:gd name="f16" fmla="val 69"/>
                <a:gd name="f17" fmla="val 235"/>
                <a:gd name="f18" fmla="val 82"/>
                <a:gd name="f19" fmla="val 96"/>
                <a:gd name="f20" fmla="val 109"/>
                <a:gd name="f21" fmla="val 230"/>
                <a:gd name="f22" fmla="val 119"/>
                <a:gd name="f23" fmla="val 220"/>
                <a:gd name="f24" fmla="val 129"/>
                <a:gd name="f25" fmla="val 210"/>
                <a:gd name="f26" fmla="val 134"/>
                <a:gd name="f27" fmla="val 197"/>
                <a:gd name="f28" fmla="val 182"/>
                <a:gd name="f29" fmla="val 167"/>
                <a:gd name="f30" fmla="val 130"/>
                <a:gd name="f31" fmla="val 155"/>
                <a:gd name="f32" fmla="val 120"/>
                <a:gd name="f33" fmla="val 146"/>
                <a:gd name="f34" fmla="val 111"/>
                <a:gd name="f35" fmla="val 137"/>
                <a:gd name="f36" fmla="val 99"/>
                <a:gd name="f37" fmla="val 132"/>
                <a:gd name="f38" fmla="val 84"/>
                <a:gd name="f39" fmla="val 78"/>
                <a:gd name="f40" fmla="val 71"/>
                <a:gd name="f41" fmla="val 133"/>
                <a:gd name="f42" fmla="val 62"/>
                <a:gd name="f43" fmla="val 135"/>
                <a:gd name="f44" fmla="val 65"/>
                <a:gd name="f45" fmla="val 108"/>
                <a:gd name="f46" fmla="val 68"/>
                <a:gd name="f47" fmla="val 105"/>
                <a:gd name="f48" fmla="val 107"/>
                <a:gd name="f49" fmla="val 98"/>
                <a:gd name="f50" fmla="val 117"/>
                <a:gd name="f51" fmla="val 91"/>
                <a:gd name="f52" fmla="val 123"/>
                <a:gd name="f53" fmla="val 80"/>
                <a:gd name="f54" fmla="val 66"/>
                <a:gd name="f55" fmla="val 54"/>
                <a:gd name="f56" fmla="val 45"/>
                <a:gd name="f57" fmla="val 37"/>
                <a:gd name="f58" fmla="val 103"/>
                <a:gd name="f59" fmla="val 30"/>
                <a:gd name="f60" fmla="val 93"/>
                <a:gd name="f61" fmla="val 26"/>
                <a:gd name="f62" fmla="val 81"/>
                <a:gd name="f63" fmla="val 58"/>
                <a:gd name="f64" fmla="val 42"/>
                <a:gd name="f65" fmla="val 56"/>
                <a:gd name="f66" fmla="val 72"/>
                <a:gd name="f67" fmla="val 3"/>
                <a:gd name="f68" fmla="val 7"/>
                <a:gd name="f69" fmla="val 16"/>
                <a:gd name="f70" fmla="val 29"/>
                <a:gd name="f71" fmla="val 17"/>
                <a:gd name="f72" fmla="val 43"/>
                <a:gd name="f73" fmla="val 6"/>
                <a:gd name="f74" fmla="val 60"/>
                <a:gd name="f75" fmla="val 94"/>
                <a:gd name="f76" fmla="val 9"/>
                <a:gd name="f77" fmla="val 15"/>
                <a:gd name="f78" fmla="val 139"/>
                <a:gd name="f79" fmla="val 23"/>
                <a:gd name="f80" fmla="val 33"/>
                <a:gd name="f81" fmla="val 152"/>
                <a:gd name="f82" fmla="val 44"/>
                <a:gd name="f83" fmla="val 55"/>
                <a:gd name="f84" fmla="val 77"/>
                <a:gd name="f85" fmla="val 87"/>
                <a:gd name="f86" fmla="val 140"/>
                <a:gd name="f87" fmla="val 131"/>
                <a:gd name="f88" fmla="val 113"/>
                <a:gd name="f89" fmla="val 118"/>
                <a:gd name="f90" fmla="val 121"/>
                <a:gd name="f91" fmla="val 147"/>
                <a:gd name="f92" fmla="val 163"/>
                <a:gd name="f93" fmla="val 151"/>
                <a:gd name="f94" fmla="val 164"/>
                <a:gd name="f95" fmla="val 181"/>
                <a:gd name="f96" fmla="val 159"/>
                <a:gd name="f97" fmla="val 222"/>
                <a:gd name="f98" fmla="val 143"/>
                <a:gd name="f99" fmla="val 238"/>
                <a:gd name="f100" fmla="val 127"/>
                <a:gd name="f101" fmla="val 253"/>
                <a:gd name="f102" fmla="val 106"/>
                <a:gd name="f103" fmla="val 40"/>
                <a:gd name="f104" fmla="val 255"/>
                <a:gd name="f105" fmla="val 25"/>
                <a:gd name="f106" fmla="val 241"/>
                <a:gd name="f107" fmla="val 11"/>
                <a:gd name="f108" fmla="val 228"/>
                <a:gd name="f109" fmla="val 2"/>
                <a:gd name="f110" fmla="*/ f0 1 168"/>
                <a:gd name="f111" fmla="*/ f1 1 261"/>
                <a:gd name="f112" fmla="val f2"/>
                <a:gd name="f113" fmla="val f3"/>
                <a:gd name="f114" fmla="val f4"/>
                <a:gd name="f115" fmla="+- f114 0 f112"/>
                <a:gd name="f116" fmla="+- f113 0 f112"/>
                <a:gd name="f117" fmla="*/ f116 1 168"/>
                <a:gd name="f118" fmla="*/ f115 1 261"/>
                <a:gd name="f119" fmla="*/ f112 1 f117"/>
                <a:gd name="f120" fmla="*/ f113 1 f117"/>
                <a:gd name="f121" fmla="*/ f112 1 f118"/>
                <a:gd name="f122" fmla="*/ f114 1 f118"/>
                <a:gd name="f123" fmla="*/ f119 f110 1"/>
                <a:gd name="f124" fmla="*/ f120 f110 1"/>
                <a:gd name="f125" fmla="*/ f122 f111 1"/>
                <a:gd name="f126" fmla="*/ f121 f111 1"/>
              </a:gdLst>
              <a:ahLst/>
              <a:cxnLst>
                <a:cxn ang="3cd4">
                  <a:pos x="hc" y="t"/>
                </a:cxn>
                <a:cxn ang="0">
                  <a:pos x="r" y="vc"/>
                </a:cxn>
                <a:cxn ang="cd4">
                  <a:pos x="hc" y="b"/>
                </a:cxn>
                <a:cxn ang="cd2">
                  <a:pos x="l" y="vc"/>
                </a:cxn>
              </a:cxnLst>
              <a:rect l="f123" t="f126" r="f124" b="f125"/>
              <a:pathLst>
                <a:path w="168" h="261">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30" y="f31"/>
                    <a:pt x="f32" y="f33"/>
                  </a:cubicBezTo>
                  <a:cubicBezTo>
                    <a:pt x="f34" y="f35"/>
                    <a:pt x="f36" y="f37"/>
                    <a:pt x="f38" y="f37"/>
                  </a:cubicBezTo>
                  <a:cubicBezTo>
                    <a:pt x="f39" y="f37"/>
                    <a:pt x="f40" y="f41"/>
                    <a:pt x="f42" y="f43"/>
                  </a:cubicBezTo>
                  <a:lnTo>
                    <a:pt x="f44" y="f45"/>
                  </a:lnTo>
                  <a:cubicBezTo>
                    <a:pt x="f46" y="f45"/>
                    <a:pt x="f16" y="f45"/>
                    <a:pt x="f40" y="f45"/>
                  </a:cubicBezTo>
                  <a:cubicBezTo>
                    <a:pt x="f38" y="f45"/>
                    <a:pt x="f19" y="f47"/>
                    <a:pt x="f48" y="f49"/>
                  </a:cubicBezTo>
                  <a:cubicBezTo>
                    <a:pt x="f50" y="f51"/>
                    <a:pt x="f52" y="f53"/>
                    <a:pt x="f52" y="f54"/>
                  </a:cubicBezTo>
                  <a:cubicBezTo>
                    <a:pt x="f52" y="f55"/>
                    <a:pt x="f22" y="f56"/>
                    <a:pt x="f34" y="f57"/>
                  </a:cubicBezTo>
                  <a:cubicBezTo>
                    <a:pt x="f58" y="f59"/>
                    <a:pt x="f60" y="f61"/>
                    <a:pt x="f62" y="f61"/>
                  </a:cubicBezTo>
                  <a:cubicBezTo>
                    <a:pt x="f16" y="f61"/>
                    <a:pt x="f63" y="f59"/>
                    <a:pt x="f12" y="f57"/>
                  </a:cubicBezTo>
                  <a:cubicBezTo>
                    <a:pt x="f64" y="f56"/>
                    <a:pt x="f57" y="f65"/>
                    <a:pt x="f8" y="f66"/>
                  </a:cubicBezTo>
                  <a:lnTo>
                    <a:pt x="f67" y="f54"/>
                  </a:lnTo>
                  <a:cubicBezTo>
                    <a:pt x="f68" y="f56"/>
                    <a:pt x="f69" y="f70"/>
                    <a:pt x="f70" y="f71"/>
                  </a:cubicBezTo>
                  <a:cubicBezTo>
                    <a:pt x="f72" y="f73"/>
                    <a:pt x="f74" y="f2"/>
                    <a:pt x="f53" y="f2"/>
                  </a:cubicBezTo>
                  <a:cubicBezTo>
                    <a:pt x="f75" y="f2"/>
                    <a:pt x="f48" y="f67"/>
                    <a:pt x="f22" y="f76"/>
                  </a:cubicBezTo>
                  <a:cubicBezTo>
                    <a:pt x="f30" y="f77"/>
                    <a:pt x="f78" y="f79"/>
                    <a:pt x="f33" y="f80"/>
                  </a:cubicBezTo>
                  <a:cubicBezTo>
                    <a:pt x="f81" y="f82"/>
                    <a:pt x="f31" y="f83"/>
                    <a:pt x="f31" y="f54"/>
                  </a:cubicBezTo>
                  <a:cubicBezTo>
                    <a:pt x="f31" y="f84"/>
                    <a:pt x="f81" y="f85"/>
                    <a:pt x="f33" y="f19"/>
                  </a:cubicBezTo>
                  <a:cubicBezTo>
                    <a:pt x="f86" y="f47"/>
                    <a:pt x="f87" y="f88"/>
                    <a:pt x="f32" y="f89"/>
                  </a:cubicBezTo>
                  <a:cubicBezTo>
                    <a:pt x="f43" y="f90"/>
                    <a:pt x="f91" y="f24"/>
                    <a:pt x="f31" y="f86"/>
                  </a:cubicBezTo>
                  <a:cubicBezTo>
                    <a:pt x="f92" y="f93"/>
                    <a:pt x="f3" y="f94"/>
                    <a:pt x="f3" y="f95"/>
                  </a:cubicBezTo>
                  <a:cubicBezTo>
                    <a:pt x="f3" y="f9"/>
                    <a:pt x="f96" y="f97"/>
                    <a:pt x="f98" y="f99"/>
                  </a:cubicBezTo>
                  <a:cubicBezTo>
                    <a:pt x="f100" y="f101"/>
                    <a:pt x="f102" y="f4"/>
                    <a:pt x="f62" y="f4"/>
                  </a:cubicBezTo>
                  <a:cubicBezTo>
                    <a:pt x="f14" y="f4"/>
                    <a:pt x="f103" y="f104"/>
                    <a:pt x="f105" y="f106"/>
                  </a:cubicBezTo>
                  <a:cubicBezTo>
                    <a:pt x="f107" y="f108"/>
                    <a:pt x="f109" y="f25"/>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28" name="Freeform 127"/>
            <p:cNvSpPr/>
            <p:nvPr/>
          </p:nvSpPr>
          <p:spPr>
            <a:xfrm>
              <a:off x="2947678" y="4875480"/>
              <a:ext cx="60121" cy="93597"/>
            </a:xfrm>
            <a:custGeom>
              <a:avLst/>
              <a:gdLst>
                <a:gd name="f0" fmla="val w"/>
                <a:gd name="f1" fmla="val h"/>
                <a:gd name="f2" fmla="val 0"/>
                <a:gd name="f3" fmla="val 168"/>
                <a:gd name="f4" fmla="val 261"/>
                <a:gd name="f5" fmla="val 189"/>
                <a:gd name="f6" fmla="val 31"/>
                <a:gd name="f7" fmla="val 185"/>
                <a:gd name="f8" fmla="val 35"/>
                <a:gd name="f9" fmla="val 203"/>
                <a:gd name="f10" fmla="val 41"/>
                <a:gd name="f11" fmla="val 216"/>
                <a:gd name="f12" fmla="val 50"/>
                <a:gd name="f13" fmla="val 223"/>
                <a:gd name="f14" fmla="val 59"/>
                <a:gd name="f15" fmla="val 231"/>
                <a:gd name="f16" fmla="val 69"/>
                <a:gd name="f17" fmla="val 235"/>
                <a:gd name="f18" fmla="val 82"/>
                <a:gd name="f19" fmla="val 96"/>
                <a:gd name="f20" fmla="val 109"/>
                <a:gd name="f21" fmla="val 230"/>
                <a:gd name="f22" fmla="val 119"/>
                <a:gd name="f23" fmla="val 220"/>
                <a:gd name="f24" fmla="val 129"/>
                <a:gd name="f25" fmla="val 210"/>
                <a:gd name="f26" fmla="val 134"/>
                <a:gd name="f27" fmla="val 197"/>
                <a:gd name="f28" fmla="val 182"/>
                <a:gd name="f29" fmla="val 167"/>
                <a:gd name="f30" fmla="val 130"/>
                <a:gd name="f31" fmla="val 155"/>
                <a:gd name="f32" fmla="val 120"/>
                <a:gd name="f33" fmla="val 146"/>
                <a:gd name="f34" fmla="val 111"/>
                <a:gd name="f35" fmla="val 137"/>
                <a:gd name="f36" fmla="val 99"/>
                <a:gd name="f37" fmla="val 132"/>
                <a:gd name="f38" fmla="val 84"/>
                <a:gd name="f39" fmla="val 78"/>
                <a:gd name="f40" fmla="val 71"/>
                <a:gd name="f41" fmla="val 133"/>
                <a:gd name="f42" fmla="val 62"/>
                <a:gd name="f43" fmla="val 135"/>
                <a:gd name="f44" fmla="val 65"/>
                <a:gd name="f45" fmla="val 108"/>
                <a:gd name="f46" fmla="val 68"/>
                <a:gd name="f47" fmla="val 105"/>
                <a:gd name="f48" fmla="val 107"/>
                <a:gd name="f49" fmla="val 98"/>
                <a:gd name="f50" fmla="val 117"/>
                <a:gd name="f51" fmla="val 91"/>
                <a:gd name="f52" fmla="val 123"/>
                <a:gd name="f53" fmla="val 80"/>
                <a:gd name="f54" fmla="val 66"/>
                <a:gd name="f55" fmla="val 54"/>
                <a:gd name="f56" fmla="val 45"/>
                <a:gd name="f57" fmla="val 37"/>
                <a:gd name="f58" fmla="val 103"/>
                <a:gd name="f59" fmla="val 30"/>
                <a:gd name="f60" fmla="val 93"/>
                <a:gd name="f61" fmla="val 26"/>
                <a:gd name="f62" fmla="val 81"/>
                <a:gd name="f63" fmla="val 58"/>
                <a:gd name="f64" fmla="val 42"/>
                <a:gd name="f65" fmla="val 56"/>
                <a:gd name="f66" fmla="val 72"/>
                <a:gd name="f67" fmla="val 3"/>
                <a:gd name="f68" fmla="val 7"/>
                <a:gd name="f69" fmla="val 16"/>
                <a:gd name="f70" fmla="val 29"/>
                <a:gd name="f71" fmla="val 17"/>
                <a:gd name="f72" fmla="val 43"/>
                <a:gd name="f73" fmla="val 6"/>
                <a:gd name="f74" fmla="val 60"/>
                <a:gd name="f75" fmla="val 94"/>
                <a:gd name="f76" fmla="val 9"/>
                <a:gd name="f77" fmla="val 15"/>
                <a:gd name="f78" fmla="val 139"/>
                <a:gd name="f79" fmla="val 23"/>
                <a:gd name="f80" fmla="val 33"/>
                <a:gd name="f81" fmla="val 152"/>
                <a:gd name="f82" fmla="val 44"/>
                <a:gd name="f83" fmla="val 55"/>
                <a:gd name="f84" fmla="val 77"/>
                <a:gd name="f85" fmla="val 87"/>
                <a:gd name="f86" fmla="val 140"/>
                <a:gd name="f87" fmla="val 131"/>
                <a:gd name="f88" fmla="val 113"/>
                <a:gd name="f89" fmla="val 118"/>
                <a:gd name="f90" fmla="val 121"/>
                <a:gd name="f91" fmla="val 147"/>
                <a:gd name="f92" fmla="val 163"/>
                <a:gd name="f93" fmla="val 151"/>
                <a:gd name="f94" fmla="val 164"/>
                <a:gd name="f95" fmla="val 181"/>
                <a:gd name="f96" fmla="val 159"/>
                <a:gd name="f97" fmla="val 222"/>
                <a:gd name="f98" fmla="val 143"/>
                <a:gd name="f99" fmla="val 238"/>
                <a:gd name="f100" fmla="val 127"/>
                <a:gd name="f101" fmla="val 253"/>
                <a:gd name="f102" fmla="val 106"/>
                <a:gd name="f103" fmla="val 40"/>
                <a:gd name="f104" fmla="val 255"/>
                <a:gd name="f105" fmla="val 25"/>
                <a:gd name="f106" fmla="val 241"/>
                <a:gd name="f107" fmla="val 11"/>
                <a:gd name="f108" fmla="val 228"/>
                <a:gd name="f109" fmla="val 2"/>
                <a:gd name="f110" fmla="*/ f0 1 168"/>
                <a:gd name="f111" fmla="*/ f1 1 261"/>
                <a:gd name="f112" fmla="val f2"/>
                <a:gd name="f113" fmla="val f3"/>
                <a:gd name="f114" fmla="val f4"/>
                <a:gd name="f115" fmla="+- f114 0 f112"/>
                <a:gd name="f116" fmla="+- f113 0 f112"/>
                <a:gd name="f117" fmla="*/ f116 1 168"/>
                <a:gd name="f118" fmla="*/ f115 1 261"/>
                <a:gd name="f119" fmla="*/ f112 1 f117"/>
                <a:gd name="f120" fmla="*/ f113 1 f117"/>
                <a:gd name="f121" fmla="*/ f112 1 f118"/>
                <a:gd name="f122" fmla="*/ f114 1 f118"/>
                <a:gd name="f123" fmla="*/ f119 f110 1"/>
                <a:gd name="f124" fmla="*/ f120 f110 1"/>
                <a:gd name="f125" fmla="*/ f122 f111 1"/>
                <a:gd name="f126" fmla="*/ f121 f111 1"/>
              </a:gdLst>
              <a:ahLst/>
              <a:cxnLst>
                <a:cxn ang="3cd4">
                  <a:pos x="hc" y="t"/>
                </a:cxn>
                <a:cxn ang="0">
                  <a:pos x="r" y="vc"/>
                </a:cxn>
                <a:cxn ang="cd4">
                  <a:pos x="hc" y="b"/>
                </a:cxn>
                <a:cxn ang="cd2">
                  <a:pos x="l" y="vc"/>
                </a:cxn>
              </a:cxnLst>
              <a:rect l="f123" t="f126" r="f124" b="f125"/>
              <a:pathLst>
                <a:path w="168" h="261">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30" y="f31"/>
                    <a:pt x="f32" y="f33"/>
                  </a:cubicBezTo>
                  <a:cubicBezTo>
                    <a:pt x="f34" y="f35"/>
                    <a:pt x="f36" y="f37"/>
                    <a:pt x="f38" y="f37"/>
                  </a:cubicBezTo>
                  <a:cubicBezTo>
                    <a:pt x="f39" y="f37"/>
                    <a:pt x="f40" y="f41"/>
                    <a:pt x="f42" y="f43"/>
                  </a:cubicBezTo>
                  <a:lnTo>
                    <a:pt x="f44" y="f45"/>
                  </a:lnTo>
                  <a:cubicBezTo>
                    <a:pt x="f46" y="f45"/>
                    <a:pt x="f16" y="f45"/>
                    <a:pt x="f40" y="f45"/>
                  </a:cubicBezTo>
                  <a:cubicBezTo>
                    <a:pt x="f38" y="f45"/>
                    <a:pt x="f19" y="f47"/>
                    <a:pt x="f48" y="f49"/>
                  </a:cubicBezTo>
                  <a:cubicBezTo>
                    <a:pt x="f50" y="f51"/>
                    <a:pt x="f52" y="f53"/>
                    <a:pt x="f52" y="f54"/>
                  </a:cubicBezTo>
                  <a:cubicBezTo>
                    <a:pt x="f52" y="f55"/>
                    <a:pt x="f22" y="f56"/>
                    <a:pt x="f34" y="f57"/>
                  </a:cubicBezTo>
                  <a:cubicBezTo>
                    <a:pt x="f58" y="f59"/>
                    <a:pt x="f60" y="f61"/>
                    <a:pt x="f62" y="f61"/>
                  </a:cubicBezTo>
                  <a:cubicBezTo>
                    <a:pt x="f16" y="f61"/>
                    <a:pt x="f63" y="f59"/>
                    <a:pt x="f12" y="f57"/>
                  </a:cubicBezTo>
                  <a:cubicBezTo>
                    <a:pt x="f64" y="f56"/>
                    <a:pt x="f57" y="f65"/>
                    <a:pt x="f8" y="f66"/>
                  </a:cubicBezTo>
                  <a:lnTo>
                    <a:pt x="f67" y="f54"/>
                  </a:lnTo>
                  <a:cubicBezTo>
                    <a:pt x="f68" y="f56"/>
                    <a:pt x="f69" y="f70"/>
                    <a:pt x="f70" y="f71"/>
                  </a:cubicBezTo>
                  <a:cubicBezTo>
                    <a:pt x="f72" y="f73"/>
                    <a:pt x="f74" y="f2"/>
                    <a:pt x="f53" y="f2"/>
                  </a:cubicBezTo>
                  <a:cubicBezTo>
                    <a:pt x="f75" y="f2"/>
                    <a:pt x="f48" y="f67"/>
                    <a:pt x="f22" y="f76"/>
                  </a:cubicBezTo>
                  <a:cubicBezTo>
                    <a:pt x="f30" y="f77"/>
                    <a:pt x="f78" y="f79"/>
                    <a:pt x="f33" y="f80"/>
                  </a:cubicBezTo>
                  <a:cubicBezTo>
                    <a:pt x="f81" y="f82"/>
                    <a:pt x="f31" y="f83"/>
                    <a:pt x="f31" y="f54"/>
                  </a:cubicBezTo>
                  <a:cubicBezTo>
                    <a:pt x="f31" y="f84"/>
                    <a:pt x="f81" y="f85"/>
                    <a:pt x="f33" y="f19"/>
                  </a:cubicBezTo>
                  <a:cubicBezTo>
                    <a:pt x="f86" y="f47"/>
                    <a:pt x="f87" y="f88"/>
                    <a:pt x="f32" y="f89"/>
                  </a:cubicBezTo>
                  <a:cubicBezTo>
                    <a:pt x="f43" y="f90"/>
                    <a:pt x="f91" y="f24"/>
                    <a:pt x="f31" y="f86"/>
                  </a:cubicBezTo>
                  <a:cubicBezTo>
                    <a:pt x="f92" y="f93"/>
                    <a:pt x="f3" y="f94"/>
                    <a:pt x="f3" y="f95"/>
                  </a:cubicBezTo>
                  <a:cubicBezTo>
                    <a:pt x="f3" y="f9"/>
                    <a:pt x="f96" y="f97"/>
                    <a:pt x="f98" y="f99"/>
                  </a:cubicBezTo>
                  <a:cubicBezTo>
                    <a:pt x="f100" y="f101"/>
                    <a:pt x="f102" y="f4"/>
                    <a:pt x="f62" y="f4"/>
                  </a:cubicBezTo>
                  <a:cubicBezTo>
                    <a:pt x="f14" y="f4"/>
                    <a:pt x="f103" y="f104"/>
                    <a:pt x="f105" y="f106"/>
                  </a:cubicBezTo>
                  <a:cubicBezTo>
                    <a:pt x="f107" y="f108"/>
                    <a:pt x="f109" y="f25"/>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29" name="Freeform 128"/>
            <p:cNvSpPr/>
            <p:nvPr/>
          </p:nvSpPr>
          <p:spPr>
            <a:xfrm>
              <a:off x="3056043" y="4877281"/>
              <a:ext cx="60844" cy="92162"/>
            </a:xfrm>
            <a:custGeom>
              <a:avLst/>
              <a:gdLst>
                <a:gd name="f0" fmla="val w"/>
                <a:gd name="f1" fmla="val h"/>
                <a:gd name="f2" fmla="val 0"/>
                <a:gd name="f3" fmla="val 170"/>
                <a:gd name="f4" fmla="val 257"/>
                <a:gd name="f5" fmla="val 185"/>
                <a:gd name="f6" fmla="val 33"/>
                <a:gd name="f7" fmla="val 182"/>
                <a:gd name="f8" fmla="val 35"/>
                <a:gd name="f9" fmla="val 198"/>
                <a:gd name="f10" fmla="val 41"/>
                <a:gd name="f11" fmla="val 211"/>
                <a:gd name="f12" fmla="val 50"/>
                <a:gd name="f13" fmla="val 219"/>
                <a:gd name="f14" fmla="val 59"/>
                <a:gd name="f15" fmla="val 227"/>
                <a:gd name="f16" fmla="val 70"/>
                <a:gd name="f17" fmla="val 231"/>
                <a:gd name="f18" fmla="val 82"/>
                <a:gd name="f19" fmla="val 97"/>
                <a:gd name="f20" fmla="val 110"/>
                <a:gd name="f21" fmla="val 225"/>
                <a:gd name="f22" fmla="val 121"/>
                <a:gd name="f23" fmla="val 214"/>
                <a:gd name="f24" fmla="val 131"/>
                <a:gd name="f25" fmla="val 202"/>
                <a:gd name="f26" fmla="val 136"/>
                <a:gd name="f27" fmla="val 187"/>
                <a:gd name="f28" fmla="val 168"/>
                <a:gd name="f29" fmla="val 150"/>
                <a:gd name="f30" fmla="val 126"/>
                <a:gd name="f31" fmla="val 111"/>
                <a:gd name="f32" fmla="val 115"/>
                <a:gd name="f33" fmla="val 98"/>
                <a:gd name="f34" fmla="val 72"/>
                <a:gd name="f35" fmla="val 62"/>
                <a:gd name="f36" fmla="val 113"/>
                <a:gd name="f37" fmla="val 54"/>
                <a:gd name="f38" fmla="val 117"/>
                <a:gd name="f39" fmla="val 46"/>
                <a:gd name="f40" fmla="val 122"/>
                <a:gd name="f41" fmla="val 40"/>
                <a:gd name="f42" fmla="val 128"/>
                <a:gd name="f43" fmla="val 135"/>
                <a:gd name="f44" fmla="val 6"/>
                <a:gd name="f45" fmla="val 30"/>
                <a:gd name="f46" fmla="val 158"/>
                <a:gd name="f47" fmla="val 56"/>
                <a:gd name="f48" fmla="val 42"/>
                <a:gd name="f49" fmla="val 99"/>
                <a:gd name="f50" fmla="val 57"/>
                <a:gd name="f51" fmla="val 88"/>
                <a:gd name="f52" fmla="val 73"/>
                <a:gd name="f53" fmla="val 83"/>
                <a:gd name="f54" fmla="val 90"/>
                <a:gd name="f55" fmla="val 112"/>
                <a:gd name="f56" fmla="val 147"/>
                <a:gd name="f57" fmla="val 106"/>
                <a:gd name="f58" fmla="val 162"/>
                <a:gd name="f59" fmla="val 141"/>
                <a:gd name="f60" fmla="val 165"/>
                <a:gd name="f61" fmla="val 189"/>
                <a:gd name="f62" fmla="val 163"/>
                <a:gd name="f63" fmla="val 209"/>
                <a:gd name="f64" fmla="val 149"/>
                <a:gd name="f65" fmla="val 133"/>
                <a:gd name="f66" fmla="val 246"/>
                <a:gd name="f67" fmla="val 250"/>
                <a:gd name="f68" fmla="val 25"/>
                <a:gd name="f69" fmla="val 237"/>
                <a:gd name="f70" fmla="val 11"/>
                <a:gd name="f71" fmla="val 224"/>
                <a:gd name="f72" fmla="val 2"/>
                <a:gd name="f73" fmla="val 207"/>
                <a:gd name="f74" fmla="*/ f0 1 170"/>
                <a:gd name="f75" fmla="*/ f1 1 257"/>
                <a:gd name="f76" fmla="val f2"/>
                <a:gd name="f77" fmla="val f3"/>
                <a:gd name="f78" fmla="val f4"/>
                <a:gd name="f79" fmla="+- f78 0 f76"/>
                <a:gd name="f80" fmla="+- f77 0 f76"/>
                <a:gd name="f81" fmla="*/ f80 1 170"/>
                <a:gd name="f82" fmla="*/ f79 1 257"/>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70" h="257">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24" y="f26"/>
                    <a:pt x="f22" y="f30"/>
                  </a:cubicBezTo>
                  <a:cubicBezTo>
                    <a:pt x="f31" y="f32"/>
                    <a:pt x="f33" y="f20"/>
                    <a:pt x="f18" y="f20"/>
                  </a:cubicBezTo>
                  <a:cubicBezTo>
                    <a:pt x="f34" y="f20"/>
                    <a:pt x="f35" y="f36"/>
                    <a:pt x="f37" y="f38"/>
                  </a:cubicBezTo>
                  <a:cubicBezTo>
                    <a:pt x="f39" y="f40"/>
                    <a:pt x="f41" y="f42"/>
                    <a:pt x="f8" y="f43"/>
                  </a:cubicBezTo>
                  <a:lnTo>
                    <a:pt x="f44" y="f24"/>
                  </a:lnTo>
                  <a:lnTo>
                    <a:pt x="f45" y="f2"/>
                  </a:lnTo>
                  <a:lnTo>
                    <a:pt x="f46" y="f2"/>
                  </a:lnTo>
                  <a:lnTo>
                    <a:pt x="f46" y="f45"/>
                  </a:lnTo>
                  <a:lnTo>
                    <a:pt x="f47" y="f45"/>
                  </a:lnTo>
                  <a:lnTo>
                    <a:pt x="f48" y="f49"/>
                  </a:lnTo>
                  <a:cubicBezTo>
                    <a:pt x="f50" y="f51"/>
                    <a:pt x="f52" y="f53"/>
                    <a:pt x="f54" y="f53"/>
                  </a:cubicBezTo>
                  <a:cubicBezTo>
                    <a:pt x="f55" y="f53"/>
                    <a:pt x="f24" y="f54"/>
                    <a:pt x="f56" y="f57"/>
                  </a:cubicBezTo>
                  <a:cubicBezTo>
                    <a:pt x="f58" y="f22"/>
                    <a:pt x="f3" y="f59"/>
                    <a:pt x="f3" y="f60"/>
                  </a:cubicBezTo>
                  <a:cubicBezTo>
                    <a:pt x="f3" y="f61"/>
                    <a:pt x="f62" y="f63"/>
                    <a:pt x="f64" y="f21"/>
                  </a:cubicBezTo>
                  <a:cubicBezTo>
                    <a:pt x="f65" y="f66"/>
                    <a:pt x="f31" y="f4"/>
                    <a:pt x="f18" y="f4"/>
                  </a:cubicBezTo>
                  <a:cubicBezTo>
                    <a:pt x="f14" y="f4"/>
                    <a:pt x="f41" y="f67"/>
                    <a:pt x="f68" y="f69"/>
                  </a:cubicBezTo>
                  <a:cubicBezTo>
                    <a:pt x="f70" y="f71"/>
                    <a:pt x="f72" y="f73"/>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30" name="Freeform 129"/>
            <p:cNvSpPr/>
            <p:nvPr/>
          </p:nvSpPr>
          <p:spPr>
            <a:xfrm>
              <a:off x="3128043" y="4875480"/>
              <a:ext cx="60121" cy="93597"/>
            </a:xfrm>
            <a:custGeom>
              <a:avLst/>
              <a:gdLst>
                <a:gd name="f0" fmla="val w"/>
                <a:gd name="f1" fmla="val h"/>
                <a:gd name="f2" fmla="val 0"/>
                <a:gd name="f3" fmla="val 168"/>
                <a:gd name="f4" fmla="val 261"/>
                <a:gd name="f5" fmla="val 189"/>
                <a:gd name="f6" fmla="val 31"/>
                <a:gd name="f7" fmla="val 185"/>
                <a:gd name="f8" fmla="val 35"/>
                <a:gd name="f9" fmla="val 203"/>
                <a:gd name="f10" fmla="val 41"/>
                <a:gd name="f11" fmla="val 216"/>
                <a:gd name="f12" fmla="val 50"/>
                <a:gd name="f13" fmla="val 223"/>
                <a:gd name="f14" fmla="val 59"/>
                <a:gd name="f15" fmla="val 231"/>
                <a:gd name="f16" fmla="val 69"/>
                <a:gd name="f17" fmla="val 235"/>
                <a:gd name="f18" fmla="val 82"/>
                <a:gd name="f19" fmla="val 96"/>
                <a:gd name="f20" fmla="val 109"/>
                <a:gd name="f21" fmla="val 230"/>
                <a:gd name="f22" fmla="val 119"/>
                <a:gd name="f23" fmla="val 220"/>
                <a:gd name="f24" fmla="val 129"/>
                <a:gd name="f25" fmla="val 210"/>
                <a:gd name="f26" fmla="val 134"/>
                <a:gd name="f27" fmla="val 197"/>
                <a:gd name="f28" fmla="val 182"/>
                <a:gd name="f29" fmla="val 167"/>
                <a:gd name="f30" fmla="val 130"/>
                <a:gd name="f31" fmla="val 155"/>
                <a:gd name="f32" fmla="val 120"/>
                <a:gd name="f33" fmla="val 146"/>
                <a:gd name="f34" fmla="val 111"/>
                <a:gd name="f35" fmla="val 137"/>
                <a:gd name="f36" fmla="val 99"/>
                <a:gd name="f37" fmla="val 132"/>
                <a:gd name="f38" fmla="val 84"/>
                <a:gd name="f39" fmla="val 78"/>
                <a:gd name="f40" fmla="val 71"/>
                <a:gd name="f41" fmla="val 133"/>
                <a:gd name="f42" fmla="val 62"/>
                <a:gd name="f43" fmla="val 135"/>
                <a:gd name="f44" fmla="val 65"/>
                <a:gd name="f45" fmla="val 108"/>
                <a:gd name="f46" fmla="val 68"/>
                <a:gd name="f47" fmla="val 105"/>
                <a:gd name="f48" fmla="val 107"/>
                <a:gd name="f49" fmla="val 98"/>
                <a:gd name="f50" fmla="val 117"/>
                <a:gd name="f51" fmla="val 91"/>
                <a:gd name="f52" fmla="val 123"/>
                <a:gd name="f53" fmla="val 80"/>
                <a:gd name="f54" fmla="val 66"/>
                <a:gd name="f55" fmla="val 54"/>
                <a:gd name="f56" fmla="val 45"/>
                <a:gd name="f57" fmla="val 37"/>
                <a:gd name="f58" fmla="val 103"/>
                <a:gd name="f59" fmla="val 30"/>
                <a:gd name="f60" fmla="val 93"/>
                <a:gd name="f61" fmla="val 26"/>
                <a:gd name="f62" fmla="val 81"/>
                <a:gd name="f63" fmla="val 58"/>
                <a:gd name="f64" fmla="val 42"/>
                <a:gd name="f65" fmla="val 56"/>
                <a:gd name="f66" fmla="val 72"/>
                <a:gd name="f67" fmla="val 3"/>
                <a:gd name="f68" fmla="val 7"/>
                <a:gd name="f69" fmla="val 16"/>
                <a:gd name="f70" fmla="val 29"/>
                <a:gd name="f71" fmla="val 17"/>
                <a:gd name="f72" fmla="val 43"/>
                <a:gd name="f73" fmla="val 6"/>
                <a:gd name="f74" fmla="val 60"/>
                <a:gd name="f75" fmla="val 94"/>
                <a:gd name="f76" fmla="val 9"/>
                <a:gd name="f77" fmla="val 15"/>
                <a:gd name="f78" fmla="val 139"/>
                <a:gd name="f79" fmla="val 23"/>
                <a:gd name="f80" fmla="val 33"/>
                <a:gd name="f81" fmla="val 152"/>
                <a:gd name="f82" fmla="val 44"/>
                <a:gd name="f83" fmla="val 55"/>
                <a:gd name="f84" fmla="val 77"/>
                <a:gd name="f85" fmla="val 87"/>
                <a:gd name="f86" fmla="val 140"/>
                <a:gd name="f87" fmla="val 131"/>
                <a:gd name="f88" fmla="val 113"/>
                <a:gd name="f89" fmla="val 118"/>
                <a:gd name="f90" fmla="val 121"/>
                <a:gd name="f91" fmla="val 147"/>
                <a:gd name="f92" fmla="val 163"/>
                <a:gd name="f93" fmla="val 151"/>
                <a:gd name="f94" fmla="val 164"/>
                <a:gd name="f95" fmla="val 181"/>
                <a:gd name="f96" fmla="val 159"/>
                <a:gd name="f97" fmla="val 222"/>
                <a:gd name="f98" fmla="val 143"/>
                <a:gd name="f99" fmla="val 238"/>
                <a:gd name="f100" fmla="val 127"/>
                <a:gd name="f101" fmla="val 253"/>
                <a:gd name="f102" fmla="val 106"/>
                <a:gd name="f103" fmla="val 40"/>
                <a:gd name="f104" fmla="val 255"/>
                <a:gd name="f105" fmla="val 25"/>
                <a:gd name="f106" fmla="val 241"/>
                <a:gd name="f107" fmla="val 11"/>
                <a:gd name="f108" fmla="val 228"/>
                <a:gd name="f109" fmla="val 2"/>
                <a:gd name="f110" fmla="*/ f0 1 168"/>
                <a:gd name="f111" fmla="*/ f1 1 261"/>
                <a:gd name="f112" fmla="val f2"/>
                <a:gd name="f113" fmla="val f3"/>
                <a:gd name="f114" fmla="val f4"/>
                <a:gd name="f115" fmla="+- f114 0 f112"/>
                <a:gd name="f116" fmla="+- f113 0 f112"/>
                <a:gd name="f117" fmla="*/ f116 1 168"/>
                <a:gd name="f118" fmla="*/ f115 1 261"/>
                <a:gd name="f119" fmla="*/ f112 1 f117"/>
                <a:gd name="f120" fmla="*/ f113 1 f117"/>
                <a:gd name="f121" fmla="*/ f112 1 f118"/>
                <a:gd name="f122" fmla="*/ f114 1 f118"/>
                <a:gd name="f123" fmla="*/ f119 f110 1"/>
                <a:gd name="f124" fmla="*/ f120 f110 1"/>
                <a:gd name="f125" fmla="*/ f122 f111 1"/>
                <a:gd name="f126" fmla="*/ f121 f111 1"/>
              </a:gdLst>
              <a:ahLst/>
              <a:cxnLst>
                <a:cxn ang="3cd4">
                  <a:pos x="hc" y="t"/>
                </a:cxn>
                <a:cxn ang="0">
                  <a:pos x="r" y="vc"/>
                </a:cxn>
                <a:cxn ang="cd4">
                  <a:pos x="hc" y="b"/>
                </a:cxn>
                <a:cxn ang="cd2">
                  <a:pos x="l" y="vc"/>
                </a:cxn>
              </a:cxnLst>
              <a:rect l="f123" t="f126" r="f124" b="f125"/>
              <a:pathLst>
                <a:path w="168" h="261">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30" y="f31"/>
                    <a:pt x="f32" y="f33"/>
                  </a:cubicBezTo>
                  <a:cubicBezTo>
                    <a:pt x="f34" y="f35"/>
                    <a:pt x="f36" y="f37"/>
                    <a:pt x="f38" y="f37"/>
                  </a:cubicBezTo>
                  <a:cubicBezTo>
                    <a:pt x="f39" y="f37"/>
                    <a:pt x="f40" y="f41"/>
                    <a:pt x="f42" y="f43"/>
                  </a:cubicBezTo>
                  <a:lnTo>
                    <a:pt x="f44" y="f45"/>
                  </a:lnTo>
                  <a:cubicBezTo>
                    <a:pt x="f46" y="f45"/>
                    <a:pt x="f16" y="f45"/>
                    <a:pt x="f40" y="f45"/>
                  </a:cubicBezTo>
                  <a:cubicBezTo>
                    <a:pt x="f38" y="f45"/>
                    <a:pt x="f19" y="f47"/>
                    <a:pt x="f48" y="f49"/>
                  </a:cubicBezTo>
                  <a:cubicBezTo>
                    <a:pt x="f50" y="f51"/>
                    <a:pt x="f52" y="f53"/>
                    <a:pt x="f52" y="f54"/>
                  </a:cubicBezTo>
                  <a:cubicBezTo>
                    <a:pt x="f52" y="f55"/>
                    <a:pt x="f22" y="f56"/>
                    <a:pt x="f34" y="f57"/>
                  </a:cubicBezTo>
                  <a:cubicBezTo>
                    <a:pt x="f58" y="f59"/>
                    <a:pt x="f60" y="f61"/>
                    <a:pt x="f62" y="f61"/>
                  </a:cubicBezTo>
                  <a:cubicBezTo>
                    <a:pt x="f16" y="f61"/>
                    <a:pt x="f63" y="f59"/>
                    <a:pt x="f12" y="f57"/>
                  </a:cubicBezTo>
                  <a:cubicBezTo>
                    <a:pt x="f64" y="f56"/>
                    <a:pt x="f57" y="f65"/>
                    <a:pt x="f8" y="f66"/>
                  </a:cubicBezTo>
                  <a:lnTo>
                    <a:pt x="f67" y="f54"/>
                  </a:lnTo>
                  <a:cubicBezTo>
                    <a:pt x="f68" y="f56"/>
                    <a:pt x="f69" y="f70"/>
                    <a:pt x="f70" y="f71"/>
                  </a:cubicBezTo>
                  <a:cubicBezTo>
                    <a:pt x="f72" y="f73"/>
                    <a:pt x="f74" y="f2"/>
                    <a:pt x="f53" y="f2"/>
                  </a:cubicBezTo>
                  <a:cubicBezTo>
                    <a:pt x="f75" y="f2"/>
                    <a:pt x="f48" y="f67"/>
                    <a:pt x="f22" y="f76"/>
                  </a:cubicBezTo>
                  <a:cubicBezTo>
                    <a:pt x="f30" y="f77"/>
                    <a:pt x="f78" y="f79"/>
                    <a:pt x="f33" y="f80"/>
                  </a:cubicBezTo>
                  <a:cubicBezTo>
                    <a:pt x="f81" y="f82"/>
                    <a:pt x="f31" y="f83"/>
                    <a:pt x="f31" y="f54"/>
                  </a:cubicBezTo>
                  <a:cubicBezTo>
                    <a:pt x="f31" y="f84"/>
                    <a:pt x="f81" y="f85"/>
                    <a:pt x="f33" y="f19"/>
                  </a:cubicBezTo>
                  <a:cubicBezTo>
                    <a:pt x="f86" y="f47"/>
                    <a:pt x="f87" y="f88"/>
                    <a:pt x="f32" y="f89"/>
                  </a:cubicBezTo>
                  <a:cubicBezTo>
                    <a:pt x="f43" y="f90"/>
                    <a:pt x="f91" y="f24"/>
                    <a:pt x="f31" y="f86"/>
                  </a:cubicBezTo>
                  <a:cubicBezTo>
                    <a:pt x="f92" y="f93"/>
                    <a:pt x="f3" y="f94"/>
                    <a:pt x="f3" y="f95"/>
                  </a:cubicBezTo>
                  <a:cubicBezTo>
                    <a:pt x="f3" y="f9"/>
                    <a:pt x="f96" y="f97"/>
                    <a:pt x="f98" y="f99"/>
                  </a:cubicBezTo>
                  <a:cubicBezTo>
                    <a:pt x="f100" y="f101"/>
                    <a:pt x="f102" y="f4"/>
                    <a:pt x="f62" y="f4"/>
                  </a:cubicBezTo>
                  <a:cubicBezTo>
                    <a:pt x="f14" y="f4"/>
                    <a:pt x="f103" y="f104"/>
                    <a:pt x="f105" y="f106"/>
                  </a:cubicBezTo>
                  <a:cubicBezTo>
                    <a:pt x="f107" y="f108"/>
                    <a:pt x="f109" y="f25"/>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31" name="Freeform 130"/>
            <p:cNvSpPr/>
            <p:nvPr/>
          </p:nvSpPr>
          <p:spPr>
            <a:xfrm>
              <a:off x="3198598" y="4875480"/>
              <a:ext cx="60478" cy="92162"/>
            </a:xfrm>
            <a:custGeom>
              <a:avLst/>
              <a:gdLst>
                <a:gd name="f0" fmla="val w"/>
                <a:gd name="f1" fmla="val h"/>
                <a:gd name="f2" fmla="val 0"/>
                <a:gd name="f3" fmla="val 169"/>
                <a:gd name="f4" fmla="val 257"/>
                <a:gd name="f5" fmla="val 227"/>
                <a:gd name="f6" fmla="val 249"/>
                <a:gd name="f7" fmla="val 1"/>
                <a:gd name="f8" fmla="val 242"/>
                <a:gd name="f9" fmla="val 4"/>
                <a:gd name="f10" fmla="val 235"/>
                <a:gd name="f11" fmla="val 8"/>
                <a:gd name="f12" fmla="val 223"/>
                <a:gd name="f13" fmla="val 15"/>
                <a:gd name="f14" fmla="val 212"/>
                <a:gd name="f15" fmla="val 24"/>
                <a:gd name="f16" fmla="val 201"/>
                <a:gd name="f17" fmla="val 34"/>
                <a:gd name="f18" fmla="val 190"/>
                <a:gd name="f19" fmla="val 48"/>
                <a:gd name="f20" fmla="val 177"/>
                <a:gd name="f21" fmla="val 66"/>
                <a:gd name="f22" fmla="val 162"/>
                <a:gd name="f23" fmla="val 93"/>
                <a:gd name="f24" fmla="val 139"/>
                <a:gd name="f25" fmla="val 112"/>
                <a:gd name="f26" fmla="val 121"/>
                <a:gd name="f27" fmla="val 122"/>
                <a:gd name="f28" fmla="val 108"/>
                <a:gd name="f29" fmla="val 132"/>
                <a:gd name="f30" fmla="val 95"/>
                <a:gd name="f31" fmla="val 137"/>
                <a:gd name="f32" fmla="val 82"/>
                <a:gd name="f33" fmla="val 70"/>
                <a:gd name="f34" fmla="val 58"/>
                <a:gd name="f35" fmla="val 47"/>
                <a:gd name="f36" fmla="val 123"/>
                <a:gd name="f37" fmla="val 39"/>
                <a:gd name="f38" fmla="val 114"/>
                <a:gd name="f39" fmla="val 30"/>
                <a:gd name="f40" fmla="val 103"/>
                <a:gd name="f41" fmla="val 26"/>
                <a:gd name="f42" fmla="val 88"/>
                <a:gd name="f43" fmla="val 73"/>
                <a:gd name="f44" fmla="val 61"/>
                <a:gd name="f45" fmla="val 31"/>
                <a:gd name="f46" fmla="val 52"/>
                <a:gd name="f47" fmla="val 40"/>
                <a:gd name="f48" fmla="val 43"/>
                <a:gd name="f49" fmla="val 49"/>
                <a:gd name="f50" fmla="val 38"/>
                <a:gd name="f51" fmla="val 77"/>
                <a:gd name="f52" fmla="val 6"/>
                <a:gd name="f53" fmla="val 74"/>
                <a:gd name="f54" fmla="val 50"/>
                <a:gd name="f55" fmla="val 16"/>
                <a:gd name="f56" fmla="val 32"/>
                <a:gd name="f57" fmla="val 19"/>
                <a:gd name="f58" fmla="val 45"/>
                <a:gd name="f59" fmla="val 65"/>
                <a:gd name="f60" fmla="val 89"/>
                <a:gd name="f61" fmla="val 133"/>
                <a:gd name="f62" fmla="val 7"/>
                <a:gd name="f63" fmla="val 147"/>
                <a:gd name="f64" fmla="val 20"/>
                <a:gd name="f65" fmla="val 51"/>
                <a:gd name="f66" fmla="val 71"/>
                <a:gd name="f67" fmla="val 81"/>
                <a:gd name="f68" fmla="val 167"/>
                <a:gd name="f69" fmla="val 91"/>
                <a:gd name="f70" fmla="val 163"/>
                <a:gd name="f71" fmla="val 101"/>
                <a:gd name="f72" fmla="val 158"/>
                <a:gd name="f73" fmla="val 111"/>
                <a:gd name="f74" fmla="val 151"/>
                <a:gd name="f75" fmla="val 142"/>
                <a:gd name="f76" fmla="val 143"/>
                <a:gd name="f77" fmla="val 116"/>
                <a:gd name="f78" fmla="val 193"/>
                <a:gd name="f79" fmla="val 62"/>
                <a:gd name="f80" fmla="val 204"/>
                <a:gd name="f81" fmla="val 57"/>
                <a:gd name="f82" fmla="val 210"/>
                <a:gd name="f83" fmla="val 215"/>
                <a:gd name="f84" fmla="val 221"/>
                <a:gd name="f85" fmla="val 44"/>
                <a:gd name="f86" fmla="*/ f0 1 169"/>
                <a:gd name="f87" fmla="*/ f1 1 257"/>
                <a:gd name="f88" fmla="val f2"/>
                <a:gd name="f89" fmla="val f3"/>
                <a:gd name="f90" fmla="val f4"/>
                <a:gd name="f91" fmla="+- f90 0 f88"/>
                <a:gd name="f92" fmla="+- f89 0 f88"/>
                <a:gd name="f93" fmla="*/ f92 1 169"/>
                <a:gd name="f94" fmla="*/ f91 1 257"/>
                <a:gd name="f95" fmla="*/ f88 1 f93"/>
                <a:gd name="f96" fmla="*/ f89 1 f93"/>
                <a:gd name="f97" fmla="*/ f88 1 f94"/>
                <a:gd name="f98" fmla="*/ f90 1 f94"/>
                <a:gd name="f99" fmla="*/ f95 f86 1"/>
                <a:gd name="f100" fmla="*/ f96 f86 1"/>
                <a:gd name="f101" fmla="*/ f98 f87 1"/>
                <a:gd name="f102" fmla="*/ f97 f87 1"/>
              </a:gdLst>
              <a:ahLst/>
              <a:cxnLst>
                <a:cxn ang="3cd4">
                  <a:pos x="hc" y="t"/>
                </a:cxn>
                <a:cxn ang="0">
                  <a:pos x="r" y="vc"/>
                </a:cxn>
                <a:cxn ang="cd4">
                  <a:pos x="hc" y="b"/>
                </a:cxn>
                <a:cxn ang="cd2">
                  <a:pos x="l" y="vc"/>
                </a:cxn>
              </a:cxnLst>
              <a:rect l="f99" t="f102" r="f100" b="f101"/>
              <a:pathLst>
                <a:path w="169" h="257">
                  <a:moveTo>
                    <a:pt x="f3" y="f5"/>
                  </a:moveTo>
                  <a:lnTo>
                    <a:pt x="f3" y="f4"/>
                  </a:lnTo>
                  <a:lnTo>
                    <a:pt x="f2" y="f4"/>
                  </a:lnTo>
                  <a:cubicBezTo>
                    <a:pt x="f2" y="f6"/>
                    <a:pt x="f7" y="f8"/>
                    <a:pt x="f9" y="f10"/>
                  </a:cubicBezTo>
                  <a:cubicBezTo>
                    <a:pt x="f11" y="f12"/>
                    <a:pt x="f13" y="f14"/>
                    <a:pt x="f15" y="f16"/>
                  </a:cubicBezTo>
                  <a:cubicBezTo>
                    <a:pt x="f17" y="f18"/>
                    <a:pt x="f19" y="f20"/>
                    <a:pt x="f21" y="f22"/>
                  </a:cubicBezTo>
                  <a:cubicBezTo>
                    <a:pt x="f23" y="f24"/>
                    <a:pt x="f25" y="f26"/>
                    <a:pt x="f27" y="f28"/>
                  </a:cubicBezTo>
                  <a:cubicBezTo>
                    <a:pt x="f29" y="f30"/>
                    <a:pt x="f31" y="f32"/>
                    <a:pt x="f31" y="f33"/>
                  </a:cubicBezTo>
                  <a:cubicBezTo>
                    <a:pt x="f31" y="f34"/>
                    <a:pt x="f29" y="f35"/>
                    <a:pt x="f36" y="f37"/>
                  </a:cubicBezTo>
                  <a:cubicBezTo>
                    <a:pt x="f38" y="f39"/>
                    <a:pt x="f40" y="f41"/>
                    <a:pt x="f42" y="f41"/>
                  </a:cubicBezTo>
                  <a:cubicBezTo>
                    <a:pt x="f43" y="f41"/>
                    <a:pt x="f44" y="f45"/>
                    <a:pt x="f46" y="f47"/>
                  </a:cubicBezTo>
                  <a:cubicBezTo>
                    <a:pt x="f48" y="f49"/>
                    <a:pt x="f50" y="f44"/>
                    <a:pt x="f50" y="f51"/>
                  </a:cubicBezTo>
                  <a:lnTo>
                    <a:pt x="f52" y="f53"/>
                  </a:lnTo>
                  <a:cubicBezTo>
                    <a:pt x="f11" y="f54"/>
                    <a:pt x="f55" y="f56"/>
                    <a:pt x="f45" y="f57"/>
                  </a:cubicBezTo>
                  <a:cubicBezTo>
                    <a:pt x="f58" y="f52"/>
                    <a:pt x="f59" y="f2"/>
                    <a:pt x="f60" y="f2"/>
                  </a:cubicBezTo>
                  <a:cubicBezTo>
                    <a:pt x="f38" y="f2"/>
                    <a:pt x="f61" y="f62"/>
                    <a:pt x="f63" y="f64"/>
                  </a:cubicBezTo>
                  <a:cubicBezTo>
                    <a:pt x="f22" y="f17"/>
                    <a:pt x="f3" y="f65"/>
                    <a:pt x="f3" y="f66"/>
                  </a:cubicBezTo>
                  <a:cubicBezTo>
                    <a:pt x="f3" y="f67"/>
                    <a:pt x="f68" y="f69"/>
                    <a:pt x="f70" y="f71"/>
                  </a:cubicBezTo>
                  <a:cubicBezTo>
                    <a:pt x="f72" y="f73"/>
                    <a:pt x="f74" y="f26"/>
                    <a:pt x="f75" y="f29"/>
                  </a:cubicBezTo>
                  <a:cubicBezTo>
                    <a:pt x="f29" y="f76"/>
                    <a:pt x="f77" y="f72"/>
                    <a:pt x="f23" y="f20"/>
                  </a:cubicBezTo>
                  <a:cubicBezTo>
                    <a:pt x="f53" y="f78"/>
                    <a:pt x="f79" y="f80"/>
                    <a:pt x="f81" y="f82"/>
                  </a:cubicBezTo>
                  <a:cubicBezTo>
                    <a:pt x="f46" y="f83"/>
                    <a:pt x="f35" y="f84"/>
                    <a:pt x="f85"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32" name="Freeform 131"/>
            <p:cNvSpPr/>
            <p:nvPr/>
          </p:nvSpPr>
          <p:spPr>
            <a:xfrm>
              <a:off x="3272756" y="4876202"/>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33" name="Freeform 132"/>
            <p:cNvSpPr/>
            <p:nvPr/>
          </p:nvSpPr>
          <p:spPr>
            <a:xfrm>
              <a:off x="3320634" y="4891683"/>
              <a:ext cx="60844" cy="61923"/>
            </a:xfrm>
            <a:custGeom>
              <a:avLst/>
              <a:gdLst>
                <a:gd name="f0" fmla="val w"/>
                <a:gd name="f1" fmla="val h"/>
                <a:gd name="f2" fmla="val 0"/>
                <a:gd name="f3" fmla="val 170"/>
                <a:gd name="f4" fmla="val 173"/>
                <a:gd name="f5" fmla="val 101"/>
                <a:gd name="f6" fmla="val 113"/>
                <a:gd name="f7" fmla="val 125"/>
                <a:gd name="f8" fmla="val 57"/>
                <a:gd name="f9" fmla="val 149"/>
                <a:gd name="f10" fmla="val 163"/>
                <a:gd name="f11" fmla="val 152"/>
                <a:gd name="f12" fmla="val 142"/>
                <a:gd name="f13" fmla="val 45"/>
                <a:gd name="f14" fmla="val 123"/>
                <a:gd name="f15" fmla="val 90"/>
                <a:gd name="f16" fmla="val 105"/>
                <a:gd name="f17" fmla="val 134"/>
                <a:gd name="f18" fmla="val 86"/>
                <a:gd name="f19" fmla="val 68"/>
                <a:gd name="f20" fmla="val 50"/>
                <a:gd name="f21" fmla="val 31"/>
                <a:gd name="f22" fmla="val 21"/>
                <a:gd name="f23" fmla="val 10"/>
                <a:gd name="f24" fmla="val 24"/>
                <a:gd name="f25" fmla="val 48"/>
                <a:gd name="f26" fmla="val 71"/>
                <a:gd name="f27" fmla="val 81"/>
                <a:gd name="f28" fmla="val 91"/>
                <a:gd name="f29" fmla="*/ f0 1 170"/>
                <a:gd name="f30" fmla="*/ f1 1 173"/>
                <a:gd name="f31" fmla="val f2"/>
                <a:gd name="f32" fmla="val f3"/>
                <a:gd name="f33" fmla="val f4"/>
                <a:gd name="f34" fmla="+- f33 0 f31"/>
                <a:gd name="f35" fmla="+- f32 0 f31"/>
                <a:gd name="f36" fmla="*/ f35 1 170"/>
                <a:gd name="f37" fmla="*/ f34 1 173"/>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70" h="173">
                  <a:moveTo>
                    <a:pt x="f3" y="f5"/>
                  </a:moveTo>
                  <a:cubicBezTo>
                    <a:pt x="f6" y="f7"/>
                    <a:pt x="f8" y="f9"/>
                    <a:pt x="f2" y="f4"/>
                  </a:cubicBezTo>
                  <a:cubicBezTo>
                    <a:pt x="f2" y="f10"/>
                    <a:pt x="f2" y="f11"/>
                    <a:pt x="f2" y="f12"/>
                  </a:cubicBezTo>
                  <a:cubicBezTo>
                    <a:pt x="f13" y="f14"/>
                    <a:pt x="f15" y="f16"/>
                    <a:pt x="f17" y="f18"/>
                  </a:cubicBezTo>
                  <a:cubicBezTo>
                    <a:pt x="f15" y="f19"/>
                    <a:pt x="f13" y="f20"/>
                    <a:pt x="f2" y="f21"/>
                  </a:cubicBezTo>
                  <a:cubicBezTo>
                    <a:pt x="f2" y="f22"/>
                    <a:pt x="f2" y="f23"/>
                    <a:pt x="f2" y="f2"/>
                  </a:cubicBezTo>
                  <a:cubicBezTo>
                    <a:pt x="f8" y="f24"/>
                    <a:pt x="f6" y="f25"/>
                    <a:pt x="f3" y="f26"/>
                  </a:cubicBezTo>
                  <a:cubicBezTo>
                    <a:pt x="f3" y="f27"/>
                    <a:pt x="f3" y="f28"/>
                    <a:pt x="f3"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34" name="Freeform 133"/>
            <p:cNvSpPr/>
            <p:nvPr/>
          </p:nvSpPr>
          <p:spPr>
            <a:xfrm>
              <a:off x="3394801" y="4874401"/>
              <a:ext cx="84956" cy="95042"/>
            </a:xfrm>
            <a:custGeom>
              <a:avLst/>
              <a:gdLst>
                <a:gd name="f0" fmla="val w"/>
                <a:gd name="f1" fmla="val h"/>
                <a:gd name="f2" fmla="val 0"/>
                <a:gd name="f3" fmla="val 237"/>
                <a:gd name="f4" fmla="val 265"/>
                <a:gd name="f5" fmla="val 128"/>
                <a:gd name="f6" fmla="val 160"/>
                <a:gd name="f7" fmla="val 130"/>
                <a:gd name="f8" fmla="val 225"/>
                <a:gd name="f9" fmla="val 220"/>
                <a:gd name="f10" fmla="val 238"/>
                <a:gd name="f11" fmla="val 203"/>
                <a:gd name="f12" fmla="val 248"/>
                <a:gd name="f13" fmla="val 185"/>
                <a:gd name="f14" fmla="val 255"/>
                <a:gd name="f15" fmla="val 168"/>
                <a:gd name="f16" fmla="val 261"/>
                <a:gd name="f17" fmla="val 149"/>
                <a:gd name="f18" fmla="val 131"/>
                <a:gd name="f19" fmla="val 106"/>
                <a:gd name="f20" fmla="val 83"/>
                <a:gd name="f21" fmla="val 259"/>
                <a:gd name="f22" fmla="val 62"/>
                <a:gd name="f23" fmla="val 42"/>
                <a:gd name="f24" fmla="val 26"/>
                <a:gd name="f25" fmla="val 222"/>
                <a:gd name="f26" fmla="val 16"/>
                <a:gd name="f27" fmla="val 202"/>
                <a:gd name="f28" fmla="val 5"/>
                <a:gd name="f29" fmla="val 181"/>
                <a:gd name="f30" fmla="val 159"/>
                <a:gd name="f31" fmla="val 134"/>
                <a:gd name="f32" fmla="val 109"/>
                <a:gd name="f33" fmla="val 85"/>
                <a:gd name="f34" fmla="val 64"/>
                <a:gd name="f35" fmla="val 41"/>
                <a:gd name="f36" fmla="val 61"/>
                <a:gd name="f37" fmla="val 80"/>
                <a:gd name="f38" fmla="val 103"/>
                <a:gd name="f39" fmla="val 147"/>
                <a:gd name="f40" fmla="val 163"/>
                <a:gd name="f41" fmla="val 3"/>
                <a:gd name="f42" fmla="val 178"/>
                <a:gd name="f43" fmla="val 9"/>
                <a:gd name="f44" fmla="val 193"/>
                <a:gd name="f45" fmla="val 15"/>
                <a:gd name="f46" fmla="val 205"/>
                <a:gd name="f47" fmla="val 23"/>
                <a:gd name="f48" fmla="val 214"/>
                <a:gd name="f49" fmla="val 34"/>
                <a:gd name="f50" fmla="val 45"/>
                <a:gd name="f51" fmla="val 228"/>
                <a:gd name="f52" fmla="val 59"/>
                <a:gd name="f53" fmla="val 233"/>
                <a:gd name="f54" fmla="val 76"/>
                <a:gd name="f55" fmla="val 84"/>
                <a:gd name="f56" fmla="val 199"/>
                <a:gd name="f57" fmla="val 71"/>
                <a:gd name="f58" fmla="val 194"/>
                <a:gd name="f59" fmla="val 188"/>
                <a:gd name="f60" fmla="val 54"/>
                <a:gd name="f61" fmla="val 182"/>
                <a:gd name="f62" fmla="val 46"/>
                <a:gd name="f63" fmla="val 174"/>
                <a:gd name="f64" fmla="val 40"/>
                <a:gd name="f65" fmla="val 164"/>
                <a:gd name="f66" fmla="val 36"/>
                <a:gd name="f67" fmla="val 153"/>
                <a:gd name="f68" fmla="val 31"/>
                <a:gd name="f69" fmla="val 141"/>
                <a:gd name="f70" fmla="val 29"/>
                <a:gd name="f71" fmla="val 113"/>
                <a:gd name="f72" fmla="val 99"/>
                <a:gd name="f73" fmla="val 88"/>
                <a:gd name="f74" fmla="val 77"/>
                <a:gd name="f75" fmla="val 68"/>
                <a:gd name="f76" fmla="val 47"/>
                <a:gd name="f77" fmla="val 55"/>
                <a:gd name="f78" fmla="val 49"/>
                <a:gd name="f79" fmla="val 38"/>
                <a:gd name="f80" fmla="val 96"/>
                <a:gd name="f81" fmla="val 35"/>
                <a:gd name="f82" fmla="val 154"/>
                <a:gd name="f83" fmla="val 39"/>
                <a:gd name="f84" fmla="val 173"/>
                <a:gd name="f85" fmla="val 189"/>
                <a:gd name="f86" fmla="val 204"/>
                <a:gd name="f87" fmla="val 66"/>
                <a:gd name="f88" fmla="val 215"/>
                <a:gd name="f89" fmla="val 81"/>
                <a:gd name="f90" fmla="val 223"/>
                <a:gd name="f91" fmla="val 230"/>
                <a:gd name="f92" fmla="val 112"/>
                <a:gd name="f93" fmla="val 234"/>
                <a:gd name="f94" fmla="val 129"/>
                <a:gd name="f95" fmla="val 144"/>
                <a:gd name="f96" fmla="val 158"/>
                <a:gd name="f97" fmla="val 231"/>
                <a:gd name="f98" fmla="val 172"/>
                <a:gd name="f99" fmla="val 226"/>
                <a:gd name="f100" fmla="val 186"/>
                <a:gd name="f101" fmla="val 196"/>
                <a:gd name="f102" fmla="val 208"/>
                <a:gd name="f103" fmla="*/ f0 1 237"/>
                <a:gd name="f104" fmla="*/ f1 1 265"/>
                <a:gd name="f105" fmla="val f2"/>
                <a:gd name="f106" fmla="val f3"/>
                <a:gd name="f107" fmla="val f4"/>
                <a:gd name="f108" fmla="+- f107 0 f105"/>
                <a:gd name="f109" fmla="+- f106 0 f105"/>
                <a:gd name="f110" fmla="*/ f109 1 237"/>
                <a:gd name="f111" fmla="*/ f108 1 265"/>
                <a:gd name="f112" fmla="*/ f105 1 f110"/>
                <a:gd name="f113" fmla="*/ f106 1 f110"/>
                <a:gd name="f114" fmla="*/ f105 1 f111"/>
                <a:gd name="f115" fmla="*/ f107 1 f111"/>
                <a:gd name="f116" fmla="*/ f112 f103 1"/>
                <a:gd name="f117" fmla="*/ f113 f103 1"/>
                <a:gd name="f118" fmla="*/ f115 f104 1"/>
                <a:gd name="f119" fmla="*/ f114 f104 1"/>
              </a:gdLst>
              <a:ahLst/>
              <a:cxnLst>
                <a:cxn ang="3cd4">
                  <a:pos x="hc" y="t"/>
                </a:cxn>
                <a:cxn ang="0">
                  <a:pos x="r" y="vc"/>
                </a:cxn>
                <a:cxn ang="cd4">
                  <a:pos x="hc" y="b"/>
                </a:cxn>
                <a:cxn ang="cd2">
                  <a:pos x="l" y="vc"/>
                </a:cxn>
              </a:cxnLst>
              <a:rect l="f116" t="f119" r="f117" b="f118"/>
              <a:pathLst>
                <a:path w="237" h="265">
                  <a:moveTo>
                    <a:pt x="f5" y="f6"/>
                  </a:moveTo>
                  <a:lnTo>
                    <a:pt x="f5" y="f7"/>
                  </a:lnTo>
                  <a:lnTo>
                    <a:pt x="f3" y="f7"/>
                  </a:lnTo>
                  <a:lnTo>
                    <a:pt x="f3" y="f8"/>
                  </a:lnTo>
                  <a:cubicBezTo>
                    <a:pt x="f9" y="f10"/>
                    <a:pt x="f11" y="f12"/>
                    <a:pt x="f13" y="f14"/>
                  </a:cubicBezTo>
                  <a:cubicBezTo>
                    <a:pt x="f15" y="f16"/>
                    <a:pt x="f17" y="f4"/>
                    <a:pt x="f18" y="f4"/>
                  </a:cubicBezTo>
                  <a:cubicBezTo>
                    <a:pt x="f19" y="f4"/>
                    <a:pt x="f20" y="f21"/>
                    <a:pt x="f22" y="f12"/>
                  </a:cubicBezTo>
                  <a:cubicBezTo>
                    <a:pt x="f23" y="f10"/>
                    <a:pt x="f24" y="f25"/>
                    <a:pt x="f26" y="f27"/>
                  </a:cubicBezTo>
                  <a:cubicBezTo>
                    <a:pt x="f28" y="f29"/>
                    <a:pt x="f2" y="f30"/>
                    <a:pt x="f2" y="f31"/>
                  </a:cubicBezTo>
                  <a:cubicBezTo>
                    <a:pt x="f2" y="f32"/>
                    <a:pt x="f28" y="f33"/>
                    <a:pt x="f26" y="f34"/>
                  </a:cubicBezTo>
                  <a:cubicBezTo>
                    <a:pt x="f24" y="f23"/>
                    <a:pt x="f35" y="f24"/>
                    <a:pt x="f36" y="f26"/>
                  </a:cubicBezTo>
                  <a:cubicBezTo>
                    <a:pt x="f37" y="f28"/>
                    <a:pt x="f38" y="f2"/>
                    <a:pt x="f5" y="f2"/>
                  </a:cubicBezTo>
                  <a:cubicBezTo>
                    <a:pt x="f39" y="f2"/>
                    <a:pt x="f40" y="f41"/>
                    <a:pt x="f42" y="f43"/>
                  </a:cubicBezTo>
                  <a:cubicBezTo>
                    <a:pt x="f44" y="f45"/>
                    <a:pt x="f46" y="f47"/>
                    <a:pt x="f48" y="f49"/>
                  </a:cubicBezTo>
                  <a:cubicBezTo>
                    <a:pt x="f25" y="f50"/>
                    <a:pt x="f51" y="f52"/>
                    <a:pt x="f53" y="f54"/>
                  </a:cubicBezTo>
                  <a:lnTo>
                    <a:pt x="f27" y="f55"/>
                  </a:lnTo>
                  <a:cubicBezTo>
                    <a:pt x="f56" y="f57"/>
                    <a:pt x="f58" y="f36"/>
                    <a:pt x="f59" y="f60"/>
                  </a:cubicBezTo>
                  <a:cubicBezTo>
                    <a:pt x="f61" y="f62"/>
                    <a:pt x="f63" y="f64"/>
                    <a:pt x="f65" y="f66"/>
                  </a:cubicBezTo>
                  <a:cubicBezTo>
                    <a:pt x="f67" y="f68"/>
                    <a:pt x="f69" y="f70"/>
                    <a:pt x="f5" y="f70"/>
                  </a:cubicBezTo>
                  <a:cubicBezTo>
                    <a:pt x="f71" y="f70"/>
                    <a:pt x="f72" y="f68"/>
                    <a:pt x="f73" y="f66"/>
                  </a:cubicBezTo>
                  <a:cubicBezTo>
                    <a:pt x="f74" y="f35"/>
                    <a:pt x="f75" y="f76"/>
                    <a:pt x="f36" y="f77"/>
                  </a:cubicBezTo>
                  <a:cubicBezTo>
                    <a:pt x="f60" y="f22"/>
                    <a:pt x="f78" y="f57"/>
                    <a:pt x="f50" y="f37"/>
                  </a:cubicBezTo>
                  <a:cubicBezTo>
                    <a:pt x="f79" y="f80"/>
                    <a:pt x="f81" y="f71"/>
                    <a:pt x="f81" y="f18"/>
                  </a:cubicBezTo>
                  <a:cubicBezTo>
                    <a:pt x="f81" y="f82"/>
                    <a:pt x="f83" y="f84"/>
                    <a:pt x="f76" y="f85"/>
                  </a:cubicBezTo>
                  <a:cubicBezTo>
                    <a:pt x="f77" y="f86"/>
                    <a:pt x="f87" y="f88"/>
                    <a:pt x="f89" y="f90"/>
                  </a:cubicBezTo>
                  <a:cubicBezTo>
                    <a:pt x="f80" y="f91"/>
                    <a:pt x="f92" y="f93"/>
                    <a:pt x="f94" y="f93"/>
                  </a:cubicBezTo>
                  <a:cubicBezTo>
                    <a:pt x="f95" y="f93"/>
                    <a:pt x="f96" y="f97"/>
                    <a:pt x="f98" y="f99"/>
                  </a:cubicBezTo>
                  <a:cubicBezTo>
                    <a:pt x="f100" y="f9"/>
                    <a:pt x="f101" y="f48"/>
                    <a:pt x="f86" y="f102"/>
                  </a:cubicBezTo>
                  <a:lnTo>
                    <a:pt x="f86" y="f6"/>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35" name="Freeform 134"/>
            <p:cNvSpPr/>
            <p:nvPr/>
          </p:nvSpPr>
          <p:spPr>
            <a:xfrm>
              <a:off x="3488399" y="4875836"/>
              <a:ext cx="86035" cy="91796"/>
            </a:xfrm>
            <a:custGeom>
              <a:avLst/>
              <a:gdLst>
                <a:gd name="f0" fmla="val w"/>
                <a:gd name="f1" fmla="val h"/>
                <a:gd name="f2" fmla="val 0"/>
                <a:gd name="f3" fmla="val 240"/>
                <a:gd name="f4" fmla="val 256"/>
                <a:gd name="f5" fmla="val 98"/>
                <a:gd name="f6" fmla="val 135"/>
                <a:gd name="f7" fmla="val 201"/>
                <a:gd name="f8" fmla="val 171"/>
                <a:gd name="f9" fmla="val 178"/>
                <a:gd name="f10" fmla="val 64"/>
                <a:gd name="f11" fmla="val 36"/>
                <a:gd name="f12" fmla="val 74"/>
                <a:gd name="f13" fmla="val 151"/>
                <a:gd name="f14" fmla="val 161"/>
                <a:gd name="f15" fmla="val 134"/>
                <a:gd name="f16" fmla="val 80"/>
                <a:gd name="f17" fmla="val 126"/>
                <a:gd name="f18" fmla="val 58"/>
                <a:gd name="f19" fmla="val 120"/>
                <a:gd name="f20" fmla="val 41"/>
                <a:gd name="f21" fmla="val 116"/>
                <a:gd name="f22" fmla="val 27"/>
                <a:gd name="f23" fmla="val 112"/>
                <a:gd name="f24" fmla="val 43"/>
                <a:gd name="f25" fmla="val 108"/>
                <a:gd name="f26" fmla="val 60"/>
                <a:gd name="f27" fmla="val 102"/>
                <a:gd name="f28" fmla="val 76"/>
                <a:gd name="f29" fmla="*/ f0 1 240"/>
                <a:gd name="f30" fmla="*/ f1 1 256"/>
                <a:gd name="f31" fmla="val f2"/>
                <a:gd name="f32" fmla="val f3"/>
                <a:gd name="f33" fmla="val f4"/>
                <a:gd name="f34" fmla="+- f33 0 f31"/>
                <a:gd name="f35" fmla="+- f32 0 f31"/>
                <a:gd name="f36" fmla="*/ f35 1 240"/>
                <a:gd name="f37" fmla="*/ f34 1 256"/>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240" h="256">
                  <a:moveTo>
                    <a:pt x="f2" y="f4"/>
                  </a:moveTo>
                  <a:lnTo>
                    <a:pt x="f5" y="f2"/>
                  </a:lnTo>
                  <a:lnTo>
                    <a:pt x="f6" y="f2"/>
                  </a:lnTo>
                  <a:lnTo>
                    <a:pt x="f3" y="f4"/>
                  </a:lnTo>
                  <a:lnTo>
                    <a:pt x="f7" y="f4"/>
                  </a:lnTo>
                  <a:lnTo>
                    <a:pt x="f8" y="f9"/>
                  </a:lnTo>
                  <a:lnTo>
                    <a:pt x="f10" y="f9"/>
                  </a:lnTo>
                  <a:lnTo>
                    <a:pt x="f11" y="f4"/>
                  </a:lnTo>
                  <a:close/>
                  <a:moveTo>
                    <a:pt x="f12" y="f13"/>
                  </a:moveTo>
                  <a:lnTo>
                    <a:pt x="f14" y="f13"/>
                  </a:lnTo>
                  <a:lnTo>
                    <a:pt x="f15" y="f16"/>
                  </a:lnTo>
                  <a:cubicBezTo>
                    <a:pt x="f17" y="f18"/>
                    <a:pt x="f19" y="f20"/>
                    <a:pt x="f21" y="f22"/>
                  </a:cubicBezTo>
                  <a:cubicBezTo>
                    <a:pt x="f23" y="f24"/>
                    <a:pt x="f25" y="f26"/>
                    <a:pt x="f27" y="f28"/>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36" name="Freeform 135"/>
            <p:cNvSpPr/>
            <p:nvPr/>
          </p:nvSpPr>
          <p:spPr>
            <a:xfrm>
              <a:off x="3584877" y="4876202"/>
              <a:ext cx="80997" cy="91796"/>
            </a:xfrm>
            <a:custGeom>
              <a:avLst/>
              <a:gdLst>
                <a:gd name="f0" fmla="val w"/>
                <a:gd name="f1" fmla="val h"/>
                <a:gd name="f2" fmla="val 0"/>
                <a:gd name="f3" fmla="val 226"/>
                <a:gd name="f4" fmla="val 256"/>
                <a:gd name="f5" fmla="val 113"/>
                <a:gd name="f6" fmla="val 136"/>
                <a:gd name="f7" fmla="val 154"/>
                <a:gd name="f8" fmla="val 2"/>
                <a:gd name="f9" fmla="val 166"/>
                <a:gd name="f10" fmla="val 7"/>
                <a:gd name="f11" fmla="val 177"/>
                <a:gd name="f12" fmla="val 11"/>
                <a:gd name="f13" fmla="val 187"/>
                <a:gd name="f14" fmla="val 20"/>
                <a:gd name="f15" fmla="val 194"/>
                <a:gd name="f16" fmla="val 31"/>
                <a:gd name="f17" fmla="val 201"/>
                <a:gd name="f18" fmla="val 43"/>
                <a:gd name="f19" fmla="val 205"/>
                <a:gd name="f20" fmla="val 56"/>
                <a:gd name="f21" fmla="val 70"/>
                <a:gd name="f22" fmla="val 88"/>
                <a:gd name="f23" fmla="val 199"/>
                <a:gd name="f24" fmla="val 103"/>
                <a:gd name="f25" fmla="val 116"/>
                <a:gd name="f26" fmla="val 175"/>
                <a:gd name="f27" fmla="val 128"/>
                <a:gd name="f28" fmla="val 157"/>
                <a:gd name="f29" fmla="val 133"/>
                <a:gd name="f30" fmla="val 139"/>
                <a:gd name="f31" fmla="val 141"/>
                <a:gd name="f32" fmla="val 144"/>
                <a:gd name="f33" fmla="val 148"/>
                <a:gd name="f34" fmla="val 153"/>
                <a:gd name="f35" fmla="val 152"/>
                <a:gd name="f36" fmla="val 163"/>
                <a:gd name="f37" fmla="val 161"/>
                <a:gd name="f38" fmla="val 172"/>
                <a:gd name="f39" fmla="val 181"/>
                <a:gd name="f40" fmla="val 186"/>
                <a:gd name="f41" fmla="val 183"/>
                <a:gd name="f42" fmla="val 149"/>
                <a:gd name="f43" fmla="val 202"/>
                <a:gd name="f44" fmla="val 131"/>
                <a:gd name="f45" fmla="val 125"/>
                <a:gd name="f46" fmla="val 167"/>
                <a:gd name="f47" fmla="val 118"/>
                <a:gd name="f48" fmla="val 159"/>
                <a:gd name="f49" fmla="val 107"/>
                <a:gd name="f50" fmla="val 150"/>
                <a:gd name="f51" fmla="val 102"/>
                <a:gd name="f52" fmla="val 147"/>
                <a:gd name="f53" fmla="val 97"/>
                <a:gd name="f54" fmla="val 145"/>
                <a:gd name="f55" fmla="val 92"/>
                <a:gd name="f56" fmla="val 143"/>
                <a:gd name="f57" fmla="val 142"/>
                <a:gd name="f58" fmla="val 82"/>
                <a:gd name="f59" fmla="val 73"/>
                <a:gd name="f60" fmla="val 34"/>
                <a:gd name="f61" fmla="val 122"/>
                <a:gd name="f62" fmla="val 134"/>
                <a:gd name="f63" fmla="val 111"/>
                <a:gd name="f64" fmla="val 108"/>
                <a:gd name="f65" fmla="val 105"/>
                <a:gd name="f66" fmla="val 158"/>
                <a:gd name="f67" fmla="val 100"/>
                <a:gd name="f68" fmla="val 93"/>
                <a:gd name="f69" fmla="val 86"/>
                <a:gd name="f70" fmla="val 170"/>
                <a:gd name="f71" fmla="val 78"/>
                <a:gd name="f72" fmla="val 58"/>
                <a:gd name="f73" fmla="val 165"/>
                <a:gd name="f74" fmla="val 48"/>
                <a:gd name="f75" fmla="val 40"/>
                <a:gd name="f76" fmla="val 32"/>
                <a:gd name="f77" fmla="val 28"/>
                <a:gd name="f78" fmla="val 115"/>
                <a:gd name="f79" fmla="*/ f0 1 226"/>
                <a:gd name="f80" fmla="*/ f1 1 256"/>
                <a:gd name="f81" fmla="val f2"/>
                <a:gd name="f82" fmla="val f3"/>
                <a:gd name="f83" fmla="val f4"/>
                <a:gd name="f84" fmla="+- f83 0 f81"/>
                <a:gd name="f85" fmla="+- f82 0 f81"/>
                <a:gd name="f86" fmla="*/ f85 1 226"/>
                <a:gd name="f87" fmla="*/ f84 1 256"/>
                <a:gd name="f88" fmla="*/ f81 1 f86"/>
                <a:gd name="f89" fmla="*/ f82 1 f86"/>
                <a:gd name="f90" fmla="*/ f81 1 f87"/>
                <a:gd name="f91" fmla="*/ f83 1 f87"/>
                <a:gd name="f92" fmla="*/ f88 f79 1"/>
                <a:gd name="f93" fmla="*/ f89 f79 1"/>
                <a:gd name="f94" fmla="*/ f91 f80 1"/>
                <a:gd name="f95" fmla="*/ f90 f80 1"/>
              </a:gdLst>
              <a:ahLst/>
              <a:cxnLst>
                <a:cxn ang="3cd4">
                  <a:pos x="hc" y="t"/>
                </a:cxn>
                <a:cxn ang="0">
                  <a:pos x="r" y="vc"/>
                </a:cxn>
                <a:cxn ang="cd4">
                  <a:pos x="hc" y="b"/>
                </a:cxn>
                <a:cxn ang="cd2">
                  <a:pos x="l" y="vc"/>
                </a:cxn>
              </a:cxnLst>
              <a:rect l="f92" t="f95" r="f93" b="f94"/>
              <a:pathLst>
                <a:path w="226" h="256">
                  <a:moveTo>
                    <a:pt x="f2" y="f4"/>
                  </a:moveTo>
                  <a:lnTo>
                    <a:pt x="f2" y="f2"/>
                  </a:lnTo>
                  <a:lnTo>
                    <a:pt x="f5" y="f2"/>
                  </a:lnTo>
                  <a:cubicBezTo>
                    <a:pt x="f6" y="f2"/>
                    <a:pt x="f7" y="f8"/>
                    <a:pt x="f9" y="f10"/>
                  </a:cubicBezTo>
                  <a:cubicBezTo>
                    <a:pt x="f11" y="f12"/>
                    <a:pt x="f13" y="f14"/>
                    <a:pt x="f15" y="f16"/>
                  </a:cubicBezTo>
                  <a:cubicBezTo>
                    <a:pt x="f17" y="f18"/>
                    <a:pt x="f19" y="f20"/>
                    <a:pt x="f19" y="f21"/>
                  </a:cubicBezTo>
                  <a:cubicBezTo>
                    <a:pt x="f19" y="f22"/>
                    <a:pt x="f23" y="f24"/>
                    <a:pt x="f13" y="f25"/>
                  </a:cubicBezTo>
                  <a:cubicBezTo>
                    <a:pt x="f26" y="f27"/>
                    <a:pt x="f28" y="f6"/>
                    <a:pt x="f29" y="f30"/>
                  </a:cubicBezTo>
                  <a:cubicBezTo>
                    <a:pt x="f31" y="f32"/>
                    <a:pt x="f33" y="f33"/>
                    <a:pt x="f34" y="f35"/>
                  </a:cubicBezTo>
                  <a:cubicBezTo>
                    <a:pt x="f36" y="f37"/>
                    <a:pt x="f38" y="f38"/>
                    <a:pt x="f39" y="f40"/>
                  </a:cubicBezTo>
                  <a:lnTo>
                    <a:pt x="f3" y="f4"/>
                  </a:lnTo>
                  <a:lnTo>
                    <a:pt x="f41" y="f4"/>
                  </a:lnTo>
                  <a:lnTo>
                    <a:pt x="f42" y="f43"/>
                  </a:lnTo>
                  <a:cubicBezTo>
                    <a:pt x="f30" y="f13"/>
                    <a:pt x="f44" y="f26"/>
                    <a:pt x="f45" y="f46"/>
                  </a:cubicBezTo>
                  <a:cubicBezTo>
                    <a:pt x="f47" y="f48"/>
                    <a:pt x="f5" y="f34"/>
                    <a:pt x="f49" y="f50"/>
                  </a:cubicBezTo>
                  <a:cubicBezTo>
                    <a:pt x="f51" y="f52"/>
                    <a:pt x="f53" y="f54"/>
                    <a:pt x="f55" y="f56"/>
                  </a:cubicBezTo>
                  <a:cubicBezTo>
                    <a:pt x="f22" y="f57"/>
                    <a:pt x="f58" y="f57"/>
                    <a:pt x="f59" y="f57"/>
                  </a:cubicBezTo>
                  <a:lnTo>
                    <a:pt x="f60" y="f57"/>
                  </a:lnTo>
                  <a:lnTo>
                    <a:pt x="f60" y="f4"/>
                  </a:lnTo>
                  <a:close/>
                  <a:moveTo>
                    <a:pt x="f60" y="f5"/>
                  </a:moveTo>
                  <a:lnTo>
                    <a:pt x="f49" y="f5"/>
                  </a:lnTo>
                  <a:cubicBezTo>
                    <a:pt x="f61" y="f5"/>
                    <a:pt x="f62" y="f63"/>
                    <a:pt x="f56" y="f64"/>
                  </a:cubicBezTo>
                  <a:cubicBezTo>
                    <a:pt x="f35" y="f65"/>
                    <a:pt x="f66" y="f67"/>
                    <a:pt x="f36" y="f68"/>
                  </a:cubicBezTo>
                  <a:cubicBezTo>
                    <a:pt x="f46" y="f69"/>
                    <a:pt x="f70" y="f71"/>
                    <a:pt x="f70" y="f21"/>
                  </a:cubicBezTo>
                  <a:cubicBezTo>
                    <a:pt x="f70" y="f72"/>
                    <a:pt x="f73" y="f74"/>
                    <a:pt x="f28" y="f75"/>
                  </a:cubicBezTo>
                  <a:cubicBezTo>
                    <a:pt x="f33" y="f76"/>
                    <a:pt x="f62" y="f77"/>
                    <a:pt x="f78" y="f77"/>
                  </a:cubicBezTo>
                  <a:lnTo>
                    <a:pt x="f60" y="f77"/>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37" name="Freeform 136"/>
            <p:cNvSpPr/>
            <p:nvPr/>
          </p:nvSpPr>
          <p:spPr>
            <a:xfrm>
              <a:off x="3670200" y="4875836"/>
              <a:ext cx="72356" cy="91796"/>
            </a:xfrm>
            <a:custGeom>
              <a:avLst/>
              <a:gdLst>
                <a:gd name="f0" fmla="val w"/>
                <a:gd name="f1" fmla="val h"/>
                <a:gd name="f2" fmla="val 0"/>
                <a:gd name="f3" fmla="val 202"/>
                <a:gd name="f4" fmla="val 256"/>
                <a:gd name="f5" fmla="val 224"/>
                <a:gd name="f6" fmla="val 131"/>
                <a:gd name="f7" fmla="val 61"/>
                <a:gd name="f8" fmla="val 140"/>
                <a:gd name="f9" fmla="val 49"/>
                <a:gd name="f10" fmla="val 149"/>
                <a:gd name="f11" fmla="val 39"/>
                <a:gd name="f12" fmla="val 158"/>
                <a:gd name="f13" fmla="val 30"/>
                <a:gd name="f14" fmla="val 15"/>
                <a:gd name="f15" fmla="val 198"/>
                <a:gd name="f16" fmla="val 54"/>
                <a:gd name="f17" fmla="val 208"/>
                <a:gd name="f18" fmla="val 226"/>
                <a:gd name="f19" fmla="*/ f0 1 202"/>
                <a:gd name="f20" fmla="*/ f1 1 256"/>
                <a:gd name="f21" fmla="val f2"/>
                <a:gd name="f22" fmla="val f3"/>
                <a:gd name="f23" fmla="val f4"/>
                <a:gd name="f24" fmla="+- f23 0 f21"/>
                <a:gd name="f25" fmla="+- f22 0 f21"/>
                <a:gd name="f26" fmla="*/ f25 1 202"/>
                <a:gd name="f27" fmla="*/ f24 1 256"/>
                <a:gd name="f28" fmla="*/ f21 1 f26"/>
                <a:gd name="f29" fmla="*/ f22 1 f26"/>
                <a:gd name="f30" fmla="*/ f21 1 f27"/>
                <a:gd name="f31" fmla="*/ f23 1 f27"/>
                <a:gd name="f32" fmla="*/ f28 f19 1"/>
                <a:gd name="f33" fmla="*/ f29 f19 1"/>
                <a:gd name="f34" fmla="*/ f31 f20 1"/>
                <a:gd name="f35" fmla="*/ f30 f20 1"/>
              </a:gdLst>
              <a:ahLst/>
              <a:cxnLst>
                <a:cxn ang="3cd4">
                  <a:pos x="hc" y="t"/>
                </a:cxn>
                <a:cxn ang="0">
                  <a:pos x="r" y="vc"/>
                </a:cxn>
                <a:cxn ang="cd4">
                  <a:pos x="hc" y="b"/>
                </a:cxn>
                <a:cxn ang="cd2">
                  <a:pos x="l" y="vc"/>
                </a:cxn>
              </a:cxnLst>
              <a:rect l="f32" t="f35" r="f33" b="f34"/>
              <a:pathLst>
                <a:path w="202" h="256">
                  <a:moveTo>
                    <a:pt x="f2" y="f4"/>
                  </a:moveTo>
                  <a:lnTo>
                    <a:pt x="f2" y="f5"/>
                  </a:lnTo>
                  <a:lnTo>
                    <a:pt x="f6" y="f7"/>
                  </a:lnTo>
                  <a:cubicBezTo>
                    <a:pt x="f8" y="f9"/>
                    <a:pt x="f10" y="f11"/>
                    <a:pt x="f12" y="f13"/>
                  </a:cubicBezTo>
                  <a:lnTo>
                    <a:pt x="f14" y="f13"/>
                  </a:lnTo>
                  <a:lnTo>
                    <a:pt x="f14" y="f2"/>
                  </a:lnTo>
                  <a:lnTo>
                    <a:pt x="f15" y="f2"/>
                  </a:lnTo>
                  <a:lnTo>
                    <a:pt x="f15" y="f13"/>
                  </a:lnTo>
                  <a:lnTo>
                    <a:pt x="f16" y="f17"/>
                  </a:lnTo>
                  <a:lnTo>
                    <a:pt x="f11" y="f18"/>
                  </a:lnTo>
                  <a:lnTo>
                    <a:pt x="f3" y="f18"/>
                  </a:lnTo>
                  <a:lnTo>
                    <a:pt x="f3"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38" name="Freeform 137"/>
            <p:cNvSpPr/>
            <p:nvPr/>
          </p:nvSpPr>
          <p:spPr>
            <a:xfrm>
              <a:off x="3752276" y="4852803"/>
              <a:ext cx="87837" cy="116640"/>
            </a:xfrm>
            <a:custGeom>
              <a:avLst/>
              <a:gdLst>
                <a:gd name="f0" fmla="val w"/>
                <a:gd name="f1" fmla="val h"/>
                <a:gd name="f2" fmla="val 0"/>
                <a:gd name="f3" fmla="val 245"/>
                <a:gd name="f4" fmla="val 325"/>
                <a:gd name="f5" fmla="val 196"/>
                <a:gd name="f6" fmla="val 153"/>
                <a:gd name="f7" fmla="val 11"/>
                <a:gd name="f8" fmla="val 120"/>
                <a:gd name="f9" fmla="val 34"/>
                <a:gd name="f10" fmla="val 96"/>
                <a:gd name="f11" fmla="val 57"/>
                <a:gd name="f12" fmla="val 72"/>
                <a:gd name="f13" fmla="val 86"/>
                <a:gd name="f14" fmla="val 60"/>
                <a:gd name="f15" fmla="val 123"/>
                <a:gd name="f16" fmla="val 146"/>
                <a:gd name="f17" fmla="val 167"/>
                <a:gd name="f18" fmla="val 66"/>
                <a:gd name="f19" fmla="val 186"/>
                <a:gd name="f20" fmla="val 77"/>
                <a:gd name="f21" fmla="val 205"/>
                <a:gd name="f22" fmla="val 88"/>
                <a:gd name="f23" fmla="val 220"/>
                <a:gd name="f24" fmla="val 104"/>
                <a:gd name="f25" fmla="val 230"/>
                <a:gd name="f26" fmla="val 124"/>
                <a:gd name="f27" fmla="val 240"/>
                <a:gd name="f28" fmla="val 144"/>
                <a:gd name="f29" fmla="val 193"/>
                <a:gd name="f30" fmla="val 219"/>
                <a:gd name="f31" fmla="val 242"/>
                <a:gd name="f32" fmla="val 229"/>
                <a:gd name="f33" fmla="val 262"/>
                <a:gd name="f34" fmla="val 283"/>
                <a:gd name="f35" fmla="val 204"/>
                <a:gd name="f36" fmla="val 298"/>
                <a:gd name="f37" fmla="val 185"/>
                <a:gd name="f38" fmla="val 309"/>
                <a:gd name="f39" fmla="val 165"/>
                <a:gd name="f40" fmla="val 319"/>
                <a:gd name="f41" fmla="val 145"/>
                <a:gd name="f42" fmla="val 122"/>
                <a:gd name="f43" fmla="val 98"/>
                <a:gd name="f44" fmla="val 58"/>
                <a:gd name="f45" fmla="val 307"/>
                <a:gd name="f46" fmla="val 39"/>
                <a:gd name="f47" fmla="val 296"/>
                <a:gd name="f48" fmla="val 24"/>
                <a:gd name="f49" fmla="val 280"/>
                <a:gd name="f50" fmla="val 15"/>
                <a:gd name="f51" fmla="val 260"/>
                <a:gd name="f52" fmla="val 5"/>
                <a:gd name="f53" fmla="val 239"/>
                <a:gd name="f54" fmla="val 218"/>
                <a:gd name="f55" fmla="val 35"/>
                <a:gd name="f56" fmla="val 227"/>
                <a:gd name="f57" fmla="val 43"/>
                <a:gd name="f58" fmla="val 251"/>
                <a:gd name="f59" fmla="val 269"/>
                <a:gd name="f60" fmla="val 76"/>
                <a:gd name="f61" fmla="val 287"/>
                <a:gd name="f62" fmla="val 97"/>
                <a:gd name="f63" fmla="val 148"/>
                <a:gd name="f64" fmla="val 169"/>
                <a:gd name="f65" fmla="val 202"/>
                <a:gd name="f66" fmla="val 210"/>
                <a:gd name="f67" fmla="val 225"/>
                <a:gd name="f68" fmla="val 172"/>
                <a:gd name="f69" fmla="val 206"/>
                <a:gd name="f70" fmla="val 154"/>
                <a:gd name="f71" fmla="val 199"/>
                <a:gd name="f72" fmla="val 138"/>
                <a:gd name="f73" fmla="val 192"/>
                <a:gd name="f74" fmla="val 182"/>
                <a:gd name="f75" fmla="val 111"/>
                <a:gd name="f76" fmla="val 168"/>
                <a:gd name="f77" fmla="val 102"/>
                <a:gd name="f78" fmla="val 155"/>
                <a:gd name="f79" fmla="val 93"/>
                <a:gd name="f80" fmla="val 140"/>
                <a:gd name="f81" fmla="val 89"/>
                <a:gd name="f82" fmla="val 99"/>
                <a:gd name="f83" fmla="val 78"/>
                <a:gd name="f84" fmla="val 61"/>
                <a:gd name="f85" fmla="val 114"/>
                <a:gd name="f86" fmla="val 44"/>
                <a:gd name="f87" fmla="val 130"/>
                <a:gd name="f88" fmla="val 158"/>
                <a:gd name="f89" fmla="val 101"/>
                <a:gd name="f90" fmla="val 49"/>
                <a:gd name="f91" fmla="val 127"/>
                <a:gd name="f92" fmla="*/ f0 1 245"/>
                <a:gd name="f93" fmla="*/ f1 1 325"/>
                <a:gd name="f94" fmla="val f2"/>
                <a:gd name="f95" fmla="val f3"/>
                <a:gd name="f96" fmla="val f4"/>
                <a:gd name="f97" fmla="+- f96 0 f94"/>
                <a:gd name="f98" fmla="+- f95 0 f94"/>
                <a:gd name="f99" fmla="*/ f98 1 245"/>
                <a:gd name="f100" fmla="*/ f97 1 325"/>
                <a:gd name="f101" fmla="*/ f94 1 f99"/>
                <a:gd name="f102" fmla="*/ f95 1 f99"/>
                <a:gd name="f103" fmla="*/ f94 1 f100"/>
                <a:gd name="f104" fmla="*/ f96 1 f100"/>
                <a:gd name="f105" fmla="*/ f101 f92 1"/>
                <a:gd name="f106" fmla="*/ f102 f92 1"/>
                <a:gd name="f107" fmla="*/ f104 f93 1"/>
                <a:gd name="f108" fmla="*/ f103 f93 1"/>
              </a:gdLst>
              <a:ahLst/>
              <a:cxnLst>
                <a:cxn ang="3cd4">
                  <a:pos x="hc" y="t"/>
                </a:cxn>
                <a:cxn ang="0">
                  <a:pos x="r" y="vc"/>
                </a:cxn>
                <a:cxn ang="cd4">
                  <a:pos x="hc" y="b"/>
                </a:cxn>
                <a:cxn ang="cd2">
                  <a:pos x="l" y="vc"/>
                </a:cxn>
              </a:cxnLst>
              <a:rect l="f105" t="f108" r="f106" b="f107"/>
              <a:pathLst>
                <a:path w="245" h="325">
                  <a:moveTo>
                    <a:pt x="f2" y="f5"/>
                  </a:moveTo>
                  <a:cubicBezTo>
                    <a:pt x="f2" y="f6"/>
                    <a:pt x="f7" y="f8"/>
                    <a:pt x="f9" y="f10"/>
                  </a:cubicBezTo>
                  <a:cubicBezTo>
                    <a:pt x="f11" y="f12"/>
                    <a:pt x="f13" y="f14"/>
                    <a:pt x="f15" y="f14"/>
                  </a:cubicBezTo>
                  <a:cubicBezTo>
                    <a:pt x="f16" y="f14"/>
                    <a:pt x="f17" y="f18"/>
                    <a:pt x="f19" y="f20"/>
                  </a:cubicBezTo>
                  <a:cubicBezTo>
                    <a:pt x="f21" y="f22"/>
                    <a:pt x="f23" y="f24"/>
                    <a:pt x="f25" y="f26"/>
                  </a:cubicBezTo>
                  <a:cubicBezTo>
                    <a:pt x="f27" y="f28"/>
                    <a:pt x="f3" y="f17"/>
                    <a:pt x="f3" y="f29"/>
                  </a:cubicBezTo>
                  <a:cubicBezTo>
                    <a:pt x="f3" y="f30"/>
                    <a:pt x="f27" y="f31"/>
                    <a:pt x="f32" y="f33"/>
                  </a:cubicBezTo>
                  <a:cubicBezTo>
                    <a:pt x="f30" y="f34"/>
                    <a:pt x="f35" y="f36"/>
                    <a:pt x="f37" y="f38"/>
                  </a:cubicBezTo>
                  <a:cubicBezTo>
                    <a:pt x="f39" y="f40"/>
                    <a:pt x="f41" y="f4"/>
                    <a:pt x="f42" y="f4"/>
                  </a:cubicBezTo>
                  <a:cubicBezTo>
                    <a:pt x="f43" y="f4"/>
                    <a:pt x="f20" y="f40"/>
                    <a:pt x="f44" y="f45"/>
                  </a:cubicBezTo>
                  <a:cubicBezTo>
                    <a:pt x="f46" y="f47"/>
                    <a:pt x="f48" y="f49"/>
                    <a:pt x="f50" y="f51"/>
                  </a:cubicBezTo>
                  <a:cubicBezTo>
                    <a:pt x="f52" y="f53"/>
                    <a:pt x="f2" y="f54"/>
                    <a:pt x="f2" y="f5"/>
                  </a:cubicBezTo>
                  <a:close/>
                  <a:moveTo>
                    <a:pt x="f55" y="f5"/>
                  </a:moveTo>
                  <a:cubicBezTo>
                    <a:pt x="f55" y="f56"/>
                    <a:pt x="f57" y="f58"/>
                    <a:pt x="f14" y="f59"/>
                  </a:cubicBezTo>
                  <a:cubicBezTo>
                    <a:pt x="f60" y="f61"/>
                    <a:pt x="f62" y="f47"/>
                    <a:pt x="f42" y="f47"/>
                  </a:cubicBezTo>
                  <a:cubicBezTo>
                    <a:pt x="f63" y="f47"/>
                    <a:pt x="f64" y="f61"/>
                    <a:pt x="f37" y="f59"/>
                  </a:cubicBezTo>
                  <a:cubicBezTo>
                    <a:pt x="f65" y="f58"/>
                    <a:pt x="f66" y="f67"/>
                    <a:pt x="f66" y="f29"/>
                  </a:cubicBezTo>
                  <a:cubicBezTo>
                    <a:pt x="f66" y="f68"/>
                    <a:pt x="f69" y="f70"/>
                    <a:pt x="f71" y="f72"/>
                  </a:cubicBezTo>
                  <a:cubicBezTo>
                    <a:pt x="f73" y="f15"/>
                    <a:pt x="f74" y="f75"/>
                    <a:pt x="f76" y="f77"/>
                  </a:cubicBezTo>
                  <a:cubicBezTo>
                    <a:pt x="f78" y="f79"/>
                    <a:pt x="f80" y="f81"/>
                    <a:pt x="f15" y="f81"/>
                  </a:cubicBezTo>
                  <a:cubicBezTo>
                    <a:pt x="f82" y="f81"/>
                    <a:pt x="f83" y="f62"/>
                    <a:pt x="f84" y="f85"/>
                  </a:cubicBezTo>
                  <a:cubicBezTo>
                    <a:pt x="f86" y="f87"/>
                    <a:pt x="f55" y="f88"/>
                    <a:pt x="f55" y="f5"/>
                  </a:cubicBezTo>
                  <a:close/>
                  <a:moveTo>
                    <a:pt x="f89" y="f90"/>
                  </a:moveTo>
                  <a:lnTo>
                    <a:pt x="f26" y="f2"/>
                  </a:lnTo>
                  <a:lnTo>
                    <a:pt x="f39" y="f2"/>
                  </a:lnTo>
                  <a:lnTo>
                    <a:pt x="f91" y="f90"/>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39" name="Freeform 138"/>
            <p:cNvSpPr/>
            <p:nvPr/>
          </p:nvSpPr>
          <p:spPr>
            <a:xfrm>
              <a:off x="3856317" y="4876202"/>
              <a:ext cx="72356" cy="91796"/>
            </a:xfrm>
            <a:custGeom>
              <a:avLst/>
              <a:gdLst>
                <a:gd name="f0" fmla="val 180"/>
                <a:gd name="f1" fmla="val w"/>
                <a:gd name="f2" fmla="val h"/>
                <a:gd name="f3" fmla="val 0"/>
                <a:gd name="f4" fmla="val 202"/>
                <a:gd name="f5" fmla="val 256"/>
                <a:gd name="f6" fmla="val 170"/>
                <a:gd name="f7" fmla="val 85"/>
                <a:gd name="f8" fmla="val 12"/>
                <a:gd name="f9" fmla="val 23"/>
                <a:gd name="f10" fmla="val 35"/>
                <a:gd name="f11" fmla="val 80"/>
                <a:gd name="f12" fmla="val 67"/>
                <a:gd name="f13" fmla="val 124"/>
                <a:gd name="f14" fmla="val 134"/>
                <a:gd name="f15" fmla="val 169"/>
                <a:gd name="f16" fmla="val 201"/>
                <a:gd name="f17" fmla="val 191"/>
                <a:gd name="f18" fmla="val 190"/>
                <a:gd name="f19" fmla="val 178"/>
                <a:gd name="f20" fmla="val 167"/>
                <a:gd name="f21" fmla="val 122"/>
                <a:gd name="f22" fmla="val 189"/>
                <a:gd name="f23" fmla="val 77"/>
                <a:gd name="f24" fmla="val 32"/>
                <a:gd name="f25" fmla="val 55"/>
                <a:gd name="f26" fmla="val 22"/>
                <a:gd name="f27" fmla="val 11"/>
                <a:gd name="f28" fmla="*/ f1 1 202"/>
                <a:gd name="f29" fmla="*/ f2 1 256"/>
                <a:gd name="f30" fmla="val f3"/>
                <a:gd name="f31" fmla="val f4"/>
                <a:gd name="f32" fmla="val f5"/>
                <a:gd name="f33" fmla="+- f32 0 f30"/>
                <a:gd name="f34" fmla="+- f31 0 f30"/>
                <a:gd name="f35" fmla="*/ f34 1 202"/>
                <a:gd name="f36" fmla="*/ f33 1 256"/>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202" h="256">
                  <a:moveTo>
                    <a:pt x="f3" y="f5"/>
                  </a:moveTo>
                  <a:cubicBezTo>
                    <a:pt x="f3" y="f6"/>
                    <a:pt x="f3" y="f7"/>
                    <a:pt x="f3" y="f3"/>
                  </a:cubicBezTo>
                  <a:cubicBezTo>
                    <a:pt x="f8" y="f3"/>
                    <a:pt x="f9" y="f3"/>
                    <a:pt x="f10" y="f3"/>
                  </a:cubicBezTo>
                  <a:cubicBezTo>
                    <a:pt x="f11" y="f12"/>
                    <a:pt x="f13" y="f14"/>
                    <a:pt x="f15" y="f16"/>
                  </a:cubicBezTo>
                  <a:cubicBezTo>
                    <a:pt x="f15" y="f14"/>
                    <a:pt x="f15" y="f12"/>
                    <a:pt x="f15" y="f3"/>
                  </a:cubicBezTo>
                  <a:cubicBezTo>
                    <a:pt x="f0" y="f3"/>
                    <a:pt x="f17" y="f3"/>
                    <a:pt x="f4" y="f3"/>
                  </a:cubicBezTo>
                  <a:cubicBezTo>
                    <a:pt x="f4" y="f7"/>
                    <a:pt x="f4" y="f6"/>
                    <a:pt x="f4" y="f5"/>
                  </a:cubicBezTo>
                  <a:cubicBezTo>
                    <a:pt x="f18" y="f5"/>
                    <a:pt x="f19" y="f5"/>
                    <a:pt x="f20" y="f5"/>
                  </a:cubicBezTo>
                  <a:cubicBezTo>
                    <a:pt x="f21" y="f22"/>
                    <a:pt x="f23" y="f21"/>
                    <a:pt x="f24" y="f25"/>
                  </a:cubicBezTo>
                  <a:cubicBezTo>
                    <a:pt x="f24" y="f21"/>
                    <a:pt x="f24" y="f22"/>
                    <a:pt x="f24" y="f5"/>
                  </a:cubicBezTo>
                  <a:cubicBezTo>
                    <a:pt x="f26" y="f5"/>
                    <a:pt x="f27" y="f5"/>
                    <a:pt x="f3"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40" name="Freeform 139"/>
            <p:cNvSpPr/>
            <p:nvPr/>
          </p:nvSpPr>
          <p:spPr>
            <a:xfrm>
              <a:off x="3946321" y="4891683"/>
              <a:ext cx="60844" cy="61923"/>
            </a:xfrm>
            <a:custGeom>
              <a:avLst/>
              <a:gdLst>
                <a:gd name="f0" fmla="val w"/>
                <a:gd name="f1" fmla="val h"/>
                <a:gd name="f2" fmla="val 0"/>
                <a:gd name="f3" fmla="val 170"/>
                <a:gd name="f4" fmla="val 173"/>
                <a:gd name="f5" fmla="val 101"/>
                <a:gd name="f6" fmla="val 91"/>
                <a:gd name="f7" fmla="val 81"/>
                <a:gd name="f8" fmla="val 71"/>
                <a:gd name="f9" fmla="val 57"/>
                <a:gd name="f10" fmla="val 48"/>
                <a:gd name="f11" fmla="val 113"/>
                <a:gd name="f12" fmla="val 24"/>
                <a:gd name="f13" fmla="val 10"/>
                <a:gd name="f14" fmla="val 21"/>
                <a:gd name="f15" fmla="val 31"/>
                <a:gd name="f16" fmla="val 125"/>
                <a:gd name="f17" fmla="val 50"/>
                <a:gd name="f18" fmla="val 80"/>
                <a:gd name="f19" fmla="val 68"/>
                <a:gd name="f20" fmla="val 35"/>
                <a:gd name="f21" fmla="val 86"/>
                <a:gd name="f22" fmla="val 105"/>
                <a:gd name="f23" fmla="val 123"/>
                <a:gd name="f24" fmla="val 142"/>
                <a:gd name="f25" fmla="val 152"/>
                <a:gd name="f26" fmla="val 163"/>
                <a:gd name="f27" fmla="val 149"/>
                <a:gd name="f28" fmla="*/ f0 1 170"/>
                <a:gd name="f29" fmla="*/ f1 1 173"/>
                <a:gd name="f30" fmla="val f2"/>
                <a:gd name="f31" fmla="val f3"/>
                <a:gd name="f32" fmla="val f4"/>
                <a:gd name="f33" fmla="+- f32 0 f30"/>
                <a:gd name="f34" fmla="+- f31 0 f30"/>
                <a:gd name="f35" fmla="*/ f34 1 170"/>
                <a:gd name="f36" fmla="*/ f33 1 173"/>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170" h="173">
                  <a:moveTo>
                    <a:pt x="f2" y="f5"/>
                  </a:moveTo>
                  <a:cubicBezTo>
                    <a:pt x="f2" y="f6"/>
                    <a:pt x="f2" y="f7"/>
                    <a:pt x="f2" y="f8"/>
                  </a:cubicBezTo>
                  <a:cubicBezTo>
                    <a:pt x="f9" y="f10"/>
                    <a:pt x="f11" y="f12"/>
                    <a:pt x="f3" y="f2"/>
                  </a:cubicBezTo>
                  <a:cubicBezTo>
                    <a:pt x="f3" y="f13"/>
                    <a:pt x="f3" y="f14"/>
                    <a:pt x="f3" y="f15"/>
                  </a:cubicBezTo>
                  <a:cubicBezTo>
                    <a:pt x="f16" y="f17"/>
                    <a:pt x="f18" y="f19"/>
                    <a:pt x="f20" y="f21"/>
                  </a:cubicBezTo>
                  <a:cubicBezTo>
                    <a:pt x="f18" y="f22"/>
                    <a:pt x="f16" y="f23"/>
                    <a:pt x="f3" y="f24"/>
                  </a:cubicBezTo>
                  <a:cubicBezTo>
                    <a:pt x="f3" y="f25"/>
                    <a:pt x="f3" y="f26"/>
                    <a:pt x="f3" y="f4"/>
                  </a:cubicBezTo>
                  <a:cubicBezTo>
                    <a:pt x="f11" y="f27"/>
                    <a:pt x="f9" y="f16"/>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41" name="Freeform 140"/>
            <p:cNvSpPr/>
            <p:nvPr/>
          </p:nvSpPr>
          <p:spPr>
            <a:xfrm>
              <a:off x="4014362" y="4874401"/>
              <a:ext cx="35277" cy="94676"/>
            </a:xfrm>
            <a:custGeom>
              <a:avLst/>
              <a:gdLst>
                <a:gd name="f0" fmla="val w"/>
                <a:gd name="f1" fmla="val h"/>
                <a:gd name="f2" fmla="val 0"/>
                <a:gd name="f3" fmla="val 99"/>
                <a:gd name="f4" fmla="val 264"/>
                <a:gd name="f5" fmla="val 25"/>
                <a:gd name="f6" fmla="val 176"/>
                <a:gd name="f7" fmla="val 49"/>
                <a:gd name="f8" fmla="val 88"/>
                <a:gd name="f9" fmla="val 74"/>
                <a:gd name="f10" fmla="val 83"/>
                <a:gd name="f11" fmla="val 91"/>
                <a:gd name="f12" fmla="val 75"/>
                <a:gd name="f13" fmla="val 50"/>
                <a:gd name="f14" fmla="val 17"/>
                <a:gd name="f15" fmla="val 8"/>
                <a:gd name="f16" fmla="*/ f0 1 99"/>
                <a:gd name="f17" fmla="*/ f1 1 264"/>
                <a:gd name="f18" fmla="val f2"/>
                <a:gd name="f19" fmla="val f3"/>
                <a:gd name="f20" fmla="val f4"/>
                <a:gd name="f21" fmla="+- f20 0 f18"/>
                <a:gd name="f22" fmla="+- f19 0 f18"/>
                <a:gd name="f23" fmla="*/ f22 1 99"/>
                <a:gd name="f24" fmla="*/ f21 1 264"/>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99" h="264">
                  <a:moveTo>
                    <a:pt x="f2" y="f4"/>
                  </a:moveTo>
                  <a:cubicBezTo>
                    <a:pt x="f5" y="f6"/>
                    <a:pt x="f7" y="f8"/>
                    <a:pt x="f9" y="f2"/>
                  </a:cubicBezTo>
                  <a:cubicBezTo>
                    <a:pt x="f10" y="f2"/>
                    <a:pt x="f11" y="f2"/>
                    <a:pt x="f3" y="f2"/>
                  </a:cubicBezTo>
                  <a:cubicBezTo>
                    <a:pt x="f12" y="f8"/>
                    <a:pt x="f13" y="f6"/>
                    <a:pt x="f5" y="f4"/>
                  </a:cubicBezTo>
                  <a:cubicBezTo>
                    <a:pt x="f14" y="f4"/>
                    <a:pt x="f15"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42" name="Freeform 141"/>
            <p:cNvSpPr/>
            <p:nvPr/>
          </p:nvSpPr>
          <p:spPr>
            <a:xfrm>
              <a:off x="4058637" y="4899958"/>
              <a:ext cx="57598" cy="93241"/>
            </a:xfrm>
            <a:custGeom>
              <a:avLst/>
              <a:gdLst>
                <a:gd name="f0" fmla="val w"/>
                <a:gd name="f1" fmla="val h"/>
                <a:gd name="f2" fmla="val 0"/>
                <a:gd name="f3" fmla="val 161"/>
                <a:gd name="f4" fmla="val 260"/>
                <a:gd name="f5" fmla="val 4"/>
                <a:gd name="f6" fmla="val 29"/>
                <a:gd name="f7" fmla="val 28"/>
                <a:gd name="f8" fmla="val 35"/>
                <a:gd name="f9" fmla="val 19"/>
                <a:gd name="f10" fmla="val 43"/>
                <a:gd name="f11" fmla="val 12"/>
                <a:gd name="f12" fmla="val 51"/>
                <a:gd name="f13" fmla="val 7"/>
                <a:gd name="f14" fmla="val 60"/>
                <a:gd name="f15" fmla="val 2"/>
                <a:gd name="f16" fmla="val 70"/>
                <a:gd name="f17" fmla="val 82"/>
                <a:gd name="f18" fmla="val 98"/>
                <a:gd name="f19" fmla="val 112"/>
                <a:gd name="f20" fmla="val 124"/>
                <a:gd name="f21" fmla="val 136"/>
                <a:gd name="f22" fmla="val 20"/>
                <a:gd name="f23" fmla="val 146"/>
                <a:gd name="f24" fmla="val 32"/>
                <a:gd name="f25" fmla="val 152"/>
                <a:gd name="f26" fmla="val 47"/>
                <a:gd name="f27" fmla="val 158"/>
                <a:gd name="f28" fmla="val 61"/>
                <a:gd name="f29" fmla="val 78"/>
                <a:gd name="f30" fmla="val 95"/>
                <a:gd name="f31" fmla="val 114"/>
                <a:gd name="f32" fmla="val 131"/>
                <a:gd name="f33" fmla="val 151"/>
                <a:gd name="f34" fmla="val 147"/>
                <a:gd name="f35" fmla="val 144"/>
                <a:gd name="f36" fmla="val 162"/>
                <a:gd name="f37" fmla="val 134"/>
                <a:gd name="f38" fmla="val 173"/>
                <a:gd name="f39" fmla="val 121"/>
                <a:gd name="f40" fmla="val 181"/>
                <a:gd name="f41" fmla="val 108"/>
                <a:gd name="f42" fmla="val 190"/>
                <a:gd name="f43" fmla="val 94"/>
                <a:gd name="f44" fmla="val 194"/>
                <a:gd name="f45" fmla="val 80"/>
                <a:gd name="f46" fmla="val 191"/>
                <a:gd name="f47" fmla="val 52"/>
                <a:gd name="f48" fmla="val 187"/>
                <a:gd name="f49" fmla="val 44"/>
                <a:gd name="f50" fmla="val 183"/>
                <a:gd name="f51" fmla="val 37"/>
                <a:gd name="f52" fmla="val 177"/>
                <a:gd name="f53" fmla="val 31"/>
                <a:gd name="f54" fmla="val 170"/>
                <a:gd name="f55" fmla="val 122"/>
                <a:gd name="f56" fmla="val 33"/>
                <a:gd name="f57" fmla="val 139"/>
                <a:gd name="f58" fmla="val 53"/>
                <a:gd name="f59" fmla="val 64"/>
                <a:gd name="f60" fmla="val 168"/>
                <a:gd name="f61" fmla="val 92"/>
                <a:gd name="f62" fmla="val 104"/>
                <a:gd name="f63" fmla="val 150"/>
                <a:gd name="f64" fmla="val 138"/>
                <a:gd name="f65" fmla="val 129"/>
                <a:gd name="f66" fmla="val 120"/>
                <a:gd name="f67" fmla="val 72"/>
                <a:gd name="f68" fmla="val 54"/>
                <a:gd name="f69" fmla="val 42"/>
                <a:gd name="f70" fmla="val 105"/>
                <a:gd name="f71" fmla="val 30"/>
                <a:gd name="f72" fmla="val 93"/>
                <a:gd name="f73" fmla="val 25"/>
                <a:gd name="f74" fmla="val 79"/>
                <a:gd name="f75" fmla="val 66"/>
                <a:gd name="f76" fmla="val 34"/>
                <a:gd name="f77" fmla="val 56"/>
                <a:gd name="f78" fmla="val 74"/>
                <a:gd name="f79" fmla="*/ f0 1 161"/>
                <a:gd name="f80" fmla="*/ f1 1 260"/>
                <a:gd name="f81" fmla="val f2"/>
                <a:gd name="f82" fmla="val f3"/>
                <a:gd name="f83" fmla="val f4"/>
                <a:gd name="f84" fmla="+- f83 0 f81"/>
                <a:gd name="f85" fmla="+- f82 0 f81"/>
                <a:gd name="f86" fmla="*/ f85 1 161"/>
                <a:gd name="f87" fmla="*/ f84 1 260"/>
                <a:gd name="f88" fmla="*/ f81 1 f86"/>
                <a:gd name="f89" fmla="*/ f82 1 f86"/>
                <a:gd name="f90" fmla="*/ f81 1 f87"/>
                <a:gd name="f91" fmla="*/ f83 1 f87"/>
                <a:gd name="f92" fmla="*/ f88 f79 1"/>
                <a:gd name="f93" fmla="*/ f89 f79 1"/>
                <a:gd name="f94" fmla="*/ f91 f80 1"/>
                <a:gd name="f95" fmla="*/ f90 f80 1"/>
              </a:gdLst>
              <a:ahLst/>
              <a:cxnLst>
                <a:cxn ang="3cd4">
                  <a:pos x="hc" y="t"/>
                </a:cxn>
                <a:cxn ang="0">
                  <a:pos x="r" y="vc"/>
                </a:cxn>
                <a:cxn ang="cd4">
                  <a:pos x="hc" y="b"/>
                </a:cxn>
                <a:cxn ang="cd2">
                  <a:pos x="l" y="vc"/>
                </a:cxn>
              </a:cxnLst>
              <a:rect l="f92" t="f95" r="f93" b="f94"/>
              <a:pathLst>
                <a:path w="161" h="260">
                  <a:moveTo>
                    <a:pt x="f2" y="f4"/>
                  </a:moveTo>
                  <a:lnTo>
                    <a:pt x="f2" y="f5"/>
                  </a:lnTo>
                  <a:lnTo>
                    <a:pt x="f6" y="f5"/>
                  </a:lnTo>
                  <a:lnTo>
                    <a:pt x="f6" y="f7"/>
                  </a:lnTo>
                  <a:cubicBezTo>
                    <a:pt x="f8" y="f9"/>
                    <a:pt x="f10" y="f11"/>
                    <a:pt x="f12" y="f13"/>
                  </a:cubicBezTo>
                  <a:cubicBezTo>
                    <a:pt x="f14" y="f15"/>
                    <a:pt x="f16" y="f2"/>
                    <a:pt x="f17" y="f2"/>
                  </a:cubicBezTo>
                  <a:cubicBezTo>
                    <a:pt x="f18" y="f2"/>
                    <a:pt x="f19" y="f5"/>
                    <a:pt x="f20" y="f11"/>
                  </a:cubicBezTo>
                  <a:cubicBezTo>
                    <a:pt x="f21" y="f22"/>
                    <a:pt x="f23" y="f24"/>
                    <a:pt x="f25" y="f26"/>
                  </a:cubicBezTo>
                  <a:cubicBezTo>
                    <a:pt x="f27" y="f28"/>
                    <a:pt x="f3" y="f29"/>
                    <a:pt x="f3" y="f30"/>
                  </a:cubicBezTo>
                  <a:cubicBezTo>
                    <a:pt x="f3" y="f31"/>
                    <a:pt x="f27" y="f32"/>
                    <a:pt x="f33" y="f34"/>
                  </a:cubicBezTo>
                  <a:cubicBezTo>
                    <a:pt x="f35" y="f36"/>
                    <a:pt x="f37" y="f38"/>
                    <a:pt x="f39" y="f40"/>
                  </a:cubicBezTo>
                  <a:cubicBezTo>
                    <a:pt x="f41" y="f42"/>
                    <a:pt x="f43" y="f44"/>
                    <a:pt x="f45" y="f44"/>
                  </a:cubicBezTo>
                  <a:cubicBezTo>
                    <a:pt x="f16" y="f44"/>
                    <a:pt x="f14" y="f46"/>
                    <a:pt x="f47" y="f48"/>
                  </a:cubicBezTo>
                  <a:cubicBezTo>
                    <a:pt x="f49" y="f50"/>
                    <a:pt x="f51" y="f52"/>
                    <a:pt x="f53" y="f54"/>
                  </a:cubicBezTo>
                  <a:lnTo>
                    <a:pt x="f53" y="f4"/>
                  </a:lnTo>
                  <a:close/>
                  <a:moveTo>
                    <a:pt x="f7" y="f18"/>
                  </a:moveTo>
                  <a:cubicBezTo>
                    <a:pt x="f7" y="f55"/>
                    <a:pt x="f56" y="f57"/>
                    <a:pt x="f10" y="f33"/>
                  </a:cubicBezTo>
                  <a:cubicBezTo>
                    <a:pt x="f58" y="f36"/>
                    <a:pt x="f59" y="f60"/>
                    <a:pt x="f29" y="f60"/>
                  </a:cubicBezTo>
                  <a:cubicBezTo>
                    <a:pt x="f61" y="f60"/>
                    <a:pt x="f62" y="f36"/>
                    <a:pt x="f31" y="f63"/>
                  </a:cubicBezTo>
                  <a:cubicBezTo>
                    <a:pt x="f20" y="f64"/>
                    <a:pt x="f65" y="f66"/>
                    <a:pt x="f65" y="f30"/>
                  </a:cubicBezTo>
                  <a:cubicBezTo>
                    <a:pt x="f65" y="f67"/>
                    <a:pt x="f20" y="f68"/>
                    <a:pt x="f31" y="f69"/>
                  </a:cubicBezTo>
                  <a:cubicBezTo>
                    <a:pt x="f70" y="f71"/>
                    <a:pt x="f72" y="f73"/>
                    <a:pt x="f74" y="f73"/>
                  </a:cubicBezTo>
                  <a:cubicBezTo>
                    <a:pt x="f75" y="f73"/>
                    <a:pt x="f68" y="f53"/>
                    <a:pt x="f49" y="f10"/>
                  </a:cubicBezTo>
                  <a:cubicBezTo>
                    <a:pt x="f76" y="f77"/>
                    <a:pt x="f7" y="f78"/>
                    <a:pt x="f7" y="f18"/>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43" name="Freeform 142"/>
            <p:cNvSpPr/>
            <p:nvPr/>
          </p:nvSpPr>
          <p:spPr>
            <a:xfrm>
              <a:off x="4127043" y="4899958"/>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44" name="Freeform 143"/>
            <p:cNvSpPr/>
            <p:nvPr/>
          </p:nvSpPr>
          <p:spPr>
            <a:xfrm>
              <a:off x="4202637" y="4876202"/>
              <a:ext cx="10799" cy="91796"/>
            </a:xfrm>
            <a:custGeom>
              <a:avLst/>
              <a:gdLst>
                <a:gd name="f0" fmla="val w"/>
                <a:gd name="f1" fmla="val h"/>
                <a:gd name="f2" fmla="val 0"/>
                <a:gd name="f3" fmla="val 31"/>
                <a:gd name="f4" fmla="val 256"/>
                <a:gd name="f5" fmla="val 170"/>
                <a:gd name="f6" fmla="val 85"/>
                <a:gd name="f7" fmla="val 10"/>
                <a:gd name="f8" fmla="val 21"/>
                <a:gd name="f9" fmla="*/ f0 1 31"/>
                <a:gd name="f10" fmla="*/ f1 1 256"/>
                <a:gd name="f11" fmla="val f2"/>
                <a:gd name="f12" fmla="val f3"/>
                <a:gd name="f13" fmla="val f4"/>
                <a:gd name="f14" fmla="+- f13 0 f11"/>
                <a:gd name="f15" fmla="+- f12 0 f11"/>
                <a:gd name="f16" fmla="*/ f15 1 31"/>
                <a:gd name="f17" fmla="*/ f14 1 256"/>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31" h="256">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45" name="Freeform 144"/>
            <p:cNvSpPr/>
            <p:nvPr/>
          </p:nvSpPr>
          <p:spPr>
            <a:xfrm>
              <a:off x="4227481" y="4899958"/>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46" name="Freeform 145"/>
            <p:cNvSpPr/>
            <p:nvPr/>
          </p:nvSpPr>
          <p:spPr>
            <a:xfrm>
              <a:off x="4303440" y="4876202"/>
              <a:ext cx="57598" cy="93241"/>
            </a:xfrm>
            <a:custGeom>
              <a:avLst/>
              <a:gdLst>
                <a:gd name="f0" fmla="val w"/>
                <a:gd name="f1" fmla="val h"/>
                <a:gd name="f2" fmla="val 0"/>
                <a:gd name="f3" fmla="val 161"/>
                <a:gd name="f4" fmla="val 260"/>
                <a:gd name="f5" fmla="val 29"/>
                <a:gd name="f6" fmla="val 256"/>
                <a:gd name="f7" fmla="val 31"/>
                <a:gd name="f8" fmla="val 91"/>
                <a:gd name="f9" fmla="val 45"/>
                <a:gd name="f10" fmla="val 75"/>
                <a:gd name="f11" fmla="val 62"/>
                <a:gd name="f12" fmla="val 66"/>
                <a:gd name="f13" fmla="val 82"/>
                <a:gd name="f14" fmla="val 94"/>
                <a:gd name="f15" fmla="val 104"/>
                <a:gd name="f16" fmla="val 69"/>
                <a:gd name="f17" fmla="val 115"/>
                <a:gd name="f18" fmla="val 73"/>
                <a:gd name="f19" fmla="val 125"/>
                <a:gd name="f20" fmla="val 78"/>
                <a:gd name="f21" fmla="val 133"/>
                <a:gd name="f22" fmla="val 84"/>
                <a:gd name="f23" fmla="val 140"/>
                <a:gd name="f24" fmla="val 93"/>
                <a:gd name="f25" fmla="val 146"/>
                <a:gd name="f26" fmla="val 101"/>
                <a:gd name="f27" fmla="val 151"/>
                <a:gd name="f28" fmla="val 111"/>
                <a:gd name="f29" fmla="val 155"/>
                <a:gd name="f30" fmla="val 123"/>
                <a:gd name="f31" fmla="val 159"/>
                <a:gd name="f32" fmla="val 134"/>
                <a:gd name="f33" fmla="val 147"/>
                <a:gd name="f34" fmla="val 160"/>
                <a:gd name="f35" fmla="val 192"/>
                <a:gd name="f36" fmla="val 153"/>
                <a:gd name="f37" fmla="val 217"/>
                <a:gd name="f38" fmla="val 137"/>
                <a:gd name="f39" fmla="val 234"/>
                <a:gd name="f40" fmla="val 122"/>
                <a:gd name="f41" fmla="val 251"/>
                <a:gd name="f42" fmla="val 103"/>
                <a:gd name="f43" fmla="val 81"/>
                <a:gd name="f44" fmla="val 59"/>
                <a:gd name="f45" fmla="val 42"/>
                <a:gd name="f46" fmla="val 232"/>
                <a:gd name="f47" fmla="val 162"/>
                <a:gd name="f48" fmla="val 184"/>
                <a:gd name="f49" fmla="val 32"/>
                <a:gd name="f50" fmla="val 200"/>
                <a:gd name="f51" fmla="val 38"/>
                <a:gd name="f52" fmla="val 210"/>
                <a:gd name="f53" fmla="val 48"/>
                <a:gd name="f54" fmla="val 226"/>
                <a:gd name="f55" fmla="val 61"/>
                <a:gd name="f56" fmla="val 92"/>
                <a:gd name="f57" fmla="val 228"/>
                <a:gd name="f58" fmla="val 114"/>
                <a:gd name="f59" fmla="val 216"/>
                <a:gd name="f60" fmla="val 124"/>
                <a:gd name="f61" fmla="val 204"/>
                <a:gd name="f62" fmla="val 129"/>
                <a:gd name="f63" fmla="val 186"/>
                <a:gd name="f64" fmla="val 163"/>
                <a:gd name="f65" fmla="val 139"/>
                <a:gd name="f66" fmla="val 121"/>
                <a:gd name="f67" fmla="val 109"/>
                <a:gd name="f68" fmla="val 105"/>
                <a:gd name="f69" fmla="val 98"/>
                <a:gd name="f70" fmla="val 79"/>
                <a:gd name="f71" fmla="val 54"/>
                <a:gd name="f72" fmla="val 44"/>
                <a:gd name="f73" fmla="val 110"/>
                <a:gd name="f74" fmla="val 34"/>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2" y="f6"/>
                  </a:lnTo>
                  <a:lnTo>
                    <a:pt x="f2" y="f2"/>
                  </a:lnTo>
                  <a:lnTo>
                    <a:pt x="f7" y="f2"/>
                  </a:lnTo>
                  <a:lnTo>
                    <a:pt x="f7" y="f8"/>
                  </a:lnTo>
                  <a:cubicBezTo>
                    <a:pt x="f9" y="f10"/>
                    <a:pt x="f11" y="f12"/>
                    <a:pt x="f13" y="f12"/>
                  </a:cubicBezTo>
                  <a:cubicBezTo>
                    <a:pt x="f14" y="f12"/>
                    <a:pt x="f15" y="f16"/>
                    <a:pt x="f17" y="f18"/>
                  </a:cubicBezTo>
                  <a:cubicBezTo>
                    <a:pt x="f19" y="f20"/>
                    <a:pt x="f21" y="f22"/>
                    <a:pt x="f23" y="f24"/>
                  </a:cubicBezTo>
                  <a:cubicBezTo>
                    <a:pt x="f25" y="f26"/>
                    <a:pt x="f27" y="f28"/>
                    <a:pt x="f29" y="f30"/>
                  </a:cubicBezTo>
                  <a:cubicBezTo>
                    <a:pt x="f31" y="f32"/>
                    <a:pt x="f3" y="f33"/>
                    <a:pt x="f3" y="f34"/>
                  </a:cubicBezTo>
                  <a:cubicBezTo>
                    <a:pt x="f3" y="f35"/>
                    <a:pt x="f36" y="f37"/>
                    <a:pt x="f38" y="f39"/>
                  </a:cubicBezTo>
                  <a:cubicBezTo>
                    <a:pt x="f40" y="f41"/>
                    <a:pt x="f42" y="f4"/>
                    <a:pt x="f43" y="f4"/>
                  </a:cubicBezTo>
                  <a:cubicBezTo>
                    <a:pt x="f44" y="f4"/>
                    <a:pt x="f45" y="f41"/>
                    <a:pt x="f5" y="f46"/>
                  </a:cubicBezTo>
                  <a:close/>
                  <a:moveTo>
                    <a:pt x="f5" y="f47"/>
                  </a:moveTo>
                  <a:cubicBezTo>
                    <a:pt x="f5" y="f48"/>
                    <a:pt x="f49" y="f50"/>
                    <a:pt x="f51" y="f52"/>
                  </a:cubicBezTo>
                  <a:cubicBezTo>
                    <a:pt x="f53" y="f54"/>
                    <a:pt x="f55" y="f39"/>
                    <a:pt x="f20" y="f39"/>
                  </a:cubicBezTo>
                  <a:cubicBezTo>
                    <a:pt x="f56" y="f39"/>
                    <a:pt x="f15" y="f57"/>
                    <a:pt x="f58" y="f59"/>
                  </a:cubicBezTo>
                  <a:cubicBezTo>
                    <a:pt x="f60" y="f61"/>
                    <a:pt x="f62" y="f63"/>
                    <a:pt x="f62" y="f64"/>
                  </a:cubicBezTo>
                  <a:cubicBezTo>
                    <a:pt x="f62" y="f65"/>
                    <a:pt x="f60" y="f66"/>
                    <a:pt x="f58" y="f67"/>
                  </a:cubicBezTo>
                  <a:cubicBezTo>
                    <a:pt x="f68" y="f69"/>
                    <a:pt x="f24" y="f56"/>
                    <a:pt x="f70" y="f56"/>
                  </a:cubicBezTo>
                  <a:cubicBezTo>
                    <a:pt x="f12" y="f56"/>
                    <a:pt x="f71" y="f69"/>
                    <a:pt x="f72" y="f73"/>
                  </a:cubicBezTo>
                  <a:cubicBezTo>
                    <a:pt x="f74" y="f40"/>
                    <a:pt x="f5" y="f65"/>
                    <a:pt x="f5" y="f47"/>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47" name="Freeform 146"/>
            <p:cNvSpPr/>
            <p:nvPr/>
          </p:nvSpPr>
          <p:spPr>
            <a:xfrm>
              <a:off x="4375797" y="4899958"/>
              <a:ext cx="35999" cy="67683"/>
            </a:xfrm>
            <a:custGeom>
              <a:avLst/>
              <a:gdLst>
                <a:gd name="f0" fmla="val w"/>
                <a:gd name="f1" fmla="val h"/>
                <a:gd name="f2" fmla="val 0"/>
                <a:gd name="f3" fmla="val 101"/>
                <a:gd name="f4" fmla="val 189"/>
                <a:gd name="f5" fmla="val 4"/>
                <a:gd name="f6" fmla="val 28"/>
                <a:gd name="f7" fmla="val 32"/>
                <a:gd name="f8" fmla="val 36"/>
                <a:gd name="f9" fmla="val 19"/>
                <a:gd name="f10" fmla="val 42"/>
                <a:gd name="f11" fmla="val 10"/>
                <a:gd name="f12" fmla="val 48"/>
                <a:gd name="f13" fmla="val 6"/>
                <a:gd name="f14" fmla="val 54"/>
                <a:gd name="f15" fmla="val 2"/>
                <a:gd name="f16" fmla="val 61"/>
                <a:gd name="f17" fmla="val 68"/>
                <a:gd name="f18" fmla="val 79"/>
                <a:gd name="f19" fmla="val 90"/>
                <a:gd name="f20" fmla="val 3"/>
                <a:gd name="f21" fmla="val 39"/>
                <a:gd name="f22" fmla="val 82"/>
                <a:gd name="f23" fmla="val 35"/>
                <a:gd name="f24" fmla="val 75"/>
                <a:gd name="f25" fmla="val 67"/>
                <a:gd name="f26" fmla="val 60"/>
                <a:gd name="f27" fmla="val 34"/>
                <a:gd name="f28" fmla="val 43"/>
                <a:gd name="f29" fmla="val 37"/>
                <a:gd name="f30" fmla="val 56"/>
                <a:gd name="f31" fmla="val 33"/>
                <a:gd name="f32" fmla="val 31"/>
                <a:gd name="f33" fmla="val 92"/>
                <a:gd name="f34" fmla="*/ f0 1 101"/>
                <a:gd name="f35" fmla="*/ f1 1 189"/>
                <a:gd name="f36" fmla="val f2"/>
                <a:gd name="f37" fmla="val f3"/>
                <a:gd name="f38" fmla="val f4"/>
                <a:gd name="f39" fmla="+- f38 0 f36"/>
                <a:gd name="f40" fmla="+- f37 0 f36"/>
                <a:gd name="f41" fmla="*/ f40 1 101"/>
                <a:gd name="f42" fmla="*/ f39 1 189"/>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101" h="189">
                  <a:moveTo>
                    <a:pt x="f2" y="f4"/>
                  </a:moveTo>
                  <a:lnTo>
                    <a:pt x="f2" y="f5"/>
                  </a:lnTo>
                  <a:lnTo>
                    <a:pt x="f6" y="f5"/>
                  </a:lnTo>
                  <a:lnTo>
                    <a:pt x="f6" y="f7"/>
                  </a:lnTo>
                  <a:cubicBezTo>
                    <a:pt x="f8" y="f9"/>
                    <a:pt x="f10" y="f11"/>
                    <a:pt x="f12" y="f13"/>
                  </a:cubicBezTo>
                  <a:cubicBezTo>
                    <a:pt x="f14" y="f15"/>
                    <a:pt x="f16" y="f2"/>
                    <a:pt x="f17" y="f2"/>
                  </a:cubicBezTo>
                  <a:cubicBezTo>
                    <a:pt x="f18" y="f2"/>
                    <a:pt x="f19" y="f20"/>
                    <a:pt x="f3" y="f11"/>
                  </a:cubicBezTo>
                  <a:lnTo>
                    <a:pt x="f19" y="f21"/>
                  </a:lnTo>
                  <a:cubicBezTo>
                    <a:pt x="f22" y="f23"/>
                    <a:pt x="f24" y="f7"/>
                    <a:pt x="f25" y="f7"/>
                  </a:cubicBezTo>
                  <a:cubicBezTo>
                    <a:pt x="f26" y="f7"/>
                    <a:pt x="f14" y="f27"/>
                    <a:pt x="f12" y="f21"/>
                  </a:cubicBezTo>
                  <a:cubicBezTo>
                    <a:pt x="f28" y="f28"/>
                    <a:pt x="f21" y="f12"/>
                    <a:pt x="f29" y="f30"/>
                  </a:cubicBezTo>
                  <a:cubicBezTo>
                    <a:pt x="f31" y="f25"/>
                    <a:pt x="f32" y="f18"/>
                    <a:pt x="f32" y="f33"/>
                  </a:cubicBezTo>
                  <a:lnTo>
                    <a:pt x="f32"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48" name="Freeform 147"/>
            <p:cNvSpPr/>
            <p:nvPr/>
          </p:nvSpPr>
          <p:spPr>
            <a:xfrm>
              <a:off x="4414320" y="4899958"/>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49" name="Freeform 148"/>
            <p:cNvSpPr/>
            <p:nvPr/>
          </p:nvSpPr>
          <p:spPr>
            <a:xfrm>
              <a:off x="4488844" y="4891683"/>
              <a:ext cx="60844" cy="61923"/>
            </a:xfrm>
            <a:custGeom>
              <a:avLst/>
              <a:gdLst>
                <a:gd name="f0" fmla="val w"/>
                <a:gd name="f1" fmla="val h"/>
                <a:gd name="f2" fmla="val 0"/>
                <a:gd name="f3" fmla="val 170"/>
                <a:gd name="f4" fmla="val 173"/>
                <a:gd name="f5" fmla="val 101"/>
                <a:gd name="f6" fmla="val 113"/>
                <a:gd name="f7" fmla="val 125"/>
                <a:gd name="f8" fmla="val 57"/>
                <a:gd name="f9" fmla="val 149"/>
                <a:gd name="f10" fmla="val 163"/>
                <a:gd name="f11" fmla="val 152"/>
                <a:gd name="f12" fmla="val 142"/>
                <a:gd name="f13" fmla="val 45"/>
                <a:gd name="f14" fmla="val 123"/>
                <a:gd name="f15" fmla="val 90"/>
                <a:gd name="f16" fmla="val 105"/>
                <a:gd name="f17" fmla="val 134"/>
                <a:gd name="f18" fmla="val 86"/>
                <a:gd name="f19" fmla="val 68"/>
                <a:gd name="f20" fmla="val 50"/>
                <a:gd name="f21" fmla="val 31"/>
                <a:gd name="f22" fmla="val 21"/>
                <a:gd name="f23" fmla="val 10"/>
                <a:gd name="f24" fmla="val 24"/>
                <a:gd name="f25" fmla="val 48"/>
                <a:gd name="f26" fmla="val 71"/>
                <a:gd name="f27" fmla="val 81"/>
                <a:gd name="f28" fmla="val 91"/>
                <a:gd name="f29" fmla="*/ f0 1 170"/>
                <a:gd name="f30" fmla="*/ f1 1 173"/>
                <a:gd name="f31" fmla="val f2"/>
                <a:gd name="f32" fmla="val f3"/>
                <a:gd name="f33" fmla="val f4"/>
                <a:gd name="f34" fmla="+- f33 0 f31"/>
                <a:gd name="f35" fmla="+- f32 0 f31"/>
                <a:gd name="f36" fmla="*/ f35 1 170"/>
                <a:gd name="f37" fmla="*/ f34 1 173"/>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70" h="173">
                  <a:moveTo>
                    <a:pt x="f3" y="f5"/>
                  </a:moveTo>
                  <a:cubicBezTo>
                    <a:pt x="f6" y="f7"/>
                    <a:pt x="f8" y="f9"/>
                    <a:pt x="f2" y="f4"/>
                  </a:cubicBezTo>
                  <a:cubicBezTo>
                    <a:pt x="f2" y="f10"/>
                    <a:pt x="f2" y="f11"/>
                    <a:pt x="f2" y="f12"/>
                  </a:cubicBezTo>
                  <a:cubicBezTo>
                    <a:pt x="f13" y="f14"/>
                    <a:pt x="f15" y="f16"/>
                    <a:pt x="f17" y="f18"/>
                  </a:cubicBezTo>
                  <a:cubicBezTo>
                    <a:pt x="f15" y="f19"/>
                    <a:pt x="f13" y="f20"/>
                    <a:pt x="f2" y="f21"/>
                  </a:cubicBezTo>
                  <a:cubicBezTo>
                    <a:pt x="f2" y="f22"/>
                    <a:pt x="f2" y="f23"/>
                    <a:pt x="f2" y="f2"/>
                  </a:cubicBezTo>
                  <a:cubicBezTo>
                    <a:pt x="f8" y="f24"/>
                    <a:pt x="f6" y="f25"/>
                    <a:pt x="f3" y="f26"/>
                  </a:cubicBezTo>
                  <a:cubicBezTo>
                    <a:pt x="f3" y="f27"/>
                    <a:pt x="f3" y="f28"/>
                    <a:pt x="f3"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50" name="Freeform 149"/>
            <p:cNvSpPr/>
            <p:nvPr/>
          </p:nvSpPr>
          <p:spPr>
            <a:xfrm>
              <a:off x="937077" y="5036396"/>
              <a:ext cx="60844" cy="61923"/>
            </a:xfrm>
            <a:custGeom>
              <a:avLst/>
              <a:gdLst>
                <a:gd name="f0" fmla="val w"/>
                <a:gd name="f1" fmla="val h"/>
                <a:gd name="f2" fmla="val 0"/>
                <a:gd name="f3" fmla="val 170"/>
                <a:gd name="f4" fmla="val 173"/>
                <a:gd name="f5" fmla="val 101"/>
                <a:gd name="f6" fmla="val 91"/>
                <a:gd name="f7" fmla="val 81"/>
                <a:gd name="f8" fmla="val 71"/>
                <a:gd name="f9" fmla="val 57"/>
                <a:gd name="f10" fmla="val 48"/>
                <a:gd name="f11" fmla="val 113"/>
                <a:gd name="f12" fmla="val 24"/>
                <a:gd name="f13" fmla="val 10"/>
                <a:gd name="f14" fmla="val 21"/>
                <a:gd name="f15" fmla="val 31"/>
                <a:gd name="f16" fmla="val 125"/>
                <a:gd name="f17" fmla="val 50"/>
                <a:gd name="f18" fmla="val 80"/>
                <a:gd name="f19" fmla="val 68"/>
                <a:gd name="f20" fmla="val 35"/>
                <a:gd name="f21" fmla="val 86"/>
                <a:gd name="f22" fmla="val 105"/>
                <a:gd name="f23" fmla="val 123"/>
                <a:gd name="f24" fmla="val 142"/>
                <a:gd name="f25" fmla="val 152"/>
                <a:gd name="f26" fmla="val 163"/>
                <a:gd name="f27" fmla="val 149"/>
                <a:gd name="f28" fmla="*/ f0 1 170"/>
                <a:gd name="f29" fmla="*/ f1 1 173"/>
                <a:gd name="f30" fmla="val f2"/>
                <a:gd name="f31" fmla="val f3"/>
                <a:gd name="f32" fmla="val f4"/>
                <a:gd name="f33" fmla="+- f32 0 f30"/>
                <a:gd name="f34" fmla="+- f31 0 f30"/>
                <a:gd name="f35" fmla="*/ f34 1 170"/>
                <a:gd name="f36" fmla="*/ f33 1 173"/>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170" h="173">
                  <a:moveTo>
                    <a:pt x="f2" y="f5"/>
                  </a:moveTo>
                  <a:cubicBezTo>
                    <a:pt x="f2" y="f6"/>
                    <a:pt x="f2" y="f7"/>
                    <a:pt x="f2" y="f8"/>
                  </a:cubicBezTo>
                  <a:cubicBezTo>
                    <a:pt x="f9" y="f10"/>
                    <a:pt x="f11" y="f12"/>
                    <a:pt x="f3" y="f2"/>
                  </a:cubicBezTo>
                  <a:cubicBezTo>
                    <a:pt x="f3" y="f13"/>
                    <a:pt x="f3" y="f14"/>
                    <a:pt x="f3" y="f15"/>
                  </a:cubicBezTo>
                  <a:cubicBezTo>
                    <a:pt x="f16" y="f17"/>
                    <a:pt x="f18" y="f19"/>
                    <a:pt x="f20" y="f21"/>
                  </a:cubicBezTo>
                  <a:cubicBezTo>
                    <a:pt x="f18" y="f22"/>
                    <a:pt x="f16" y="f23"/>
                    <a:pt x="f3" y="f24"/>
                  </a:cubicBezTo>
                  <a:cubicBezTo>
                    <a:pt x="f3" y="f25"/>
                    <a:pt x="f3" y="f26"/>
                    <a:pt x="f3" y="f4"/>
                  </a:cubicBezTo>
                  <a:cubicBezTo>
                    <a:pt x="f11" y="f27"/>
                    <a:pt x="f9" y="f16"/>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51" name="Freeform 150"/>
            <p:cNvSpPr/>
            <p:nvPr/>
          </p:nvSpPr>
          <p:spPr>
            <a:xfrm>
              <a:off x="1013402" y="5044680"/>
              <a:ext cx="57598" cy="93241"/>
            </a:xfrm>
            <a:custGeom>
              <a:avLst/>
              <a:gdLst>
                <a:gd name="f0" fmla="val w"/>
                <a:gd name="f1" fmla="val h"/>
                <a:gd name="f2" fmla="val 0"/>
                <a:gd name="f3" fmla="val 161"/>
                <a:gd name="f4" fmla="val 260"/>
                <a:gd name="f5" fmla="val 4"/>
                <a:gd name="f6" fmla="val 29"/>
                <a:gd name="f7" fmla="val 28"/>
                <a:gd name="f8" fmla="val 35"/>
                <a:gd name="f9" fmla="val 19"/>
                <a:gd name="f10" fmla="val 43"/>
                <a:gd name="f11" fmla="val 12"/>
                <a:gd name="f12" fmla="val 51"/>
                <a:gd name="f13" fmla="val 7"/>
                <a:gd name="f14" fmla="val 60"/>
                <a:gd name="f15" fmla="val 2"/>
                <a:gd name="f16" fmla="val 70"/>
                <a:gd name="f17" fmla="val 82"/>
                <a:gd name="f18" fmla="val 98"/>
                <a:gd name="f19" fmla="val 112"/>
                <a:gd name="f20" fmla="val 124"/>
                <a:gd name="f21" fmla="val 136"/>
                <a:gd name="f22" fmla="val 20"/>
                <a:gd name="f23" fmla="val 146"/>
                <a:gd name="f24" fmla="val 32"/>
                <a:gd name="f25" fmla="val 152"/>
                <a:gd name="f26" fmla="val 47"/>
                <a:gd name="f27" fmla="val 158"/>
                <a:gd name="f28" fmla="val 61"/>
                <a:gd name="f29" fmla="val 78"/>
                <a:gd name="f30" fmla="val 95"/>
                <a:gd name="f31" fmla="val 114"/>
                <a:gd name="f32" fmla="val 131"/>
                <a:gd name="f33" fmla="val 151"/>
                <a:gd name="f34" fmla="val 147"/>
                <a:gd name="f35" fmla="val 144"/>
                <a:gd name="f36" fmla="val 162"/>
                <a:gd name="f37" fmla="val 134"/>
                <a:gd name="f38" fmla="val 173"/>
                <a:gd name="f39" fmla="val 121"/>
                <a:gd name="f40" fmla="val 181"/>
                <a:gd name="f41" fmla="val 108"/>
                <a:gd name="f42" fmla="val 190"/>
                <a:gd name="f43" fmla="val 94"/>
                <a:gd name="f44" fmla="val 194"/>
                <a:gd name="f45" fmla="val 80"/>
                <a:gd name="f46" fmla="val 191"/>
                <a:gd name="f47" fmla="val 52"/>
                <a:gd name="f48" fmla="val 187"/>
                <a:gd name="f49" fmla="val 44"/>
                <a:gd name="f50" fmla="val 183"/>
                <a:gd name="f51" fmla="val 37"/>
                <a:gd name="f52" fmla="val 177"/>
                <a:gd name="f53" fmla="val 31"/>
                <a:gd name="f54" fmla="val 170"/>
                <a:gd name="f55" fmla="val 122"/>
                <a:gd name="f56" fmla="val 33"/>
                <a:gd name="f57" fmla="val 139"/>
                <a:gd name="f58" fmla="val 53"/>
                <a:gd name="f59" fmla="val 64"/>
                <a:gd name="f60" fmla="val 168"/>
                <a:gd name="f61" fmla="val 92"/>
                <a:gd name="f62" fmla="val 104"/>
                <a:gd name="f63" fmla="val 150"/>
                <a:gd name="f64" fmla="val 138"/>
                <a:gd name="f65" fmla="val 129"/>
                <a:gd name="f66" fmla="val 120"/>
                <a:gd name="f67" fmla="val 72"/>
                <a:gd name="f68" fmla="val 54"/>
                <a:gd name="f69" fmla="val 42"/>
                <a:gd name="f70" fmla="val 105"/>
                <a:gd name="f71" fmla="val 30"/>
                <a:gd name="f72" fmla="val 93"/>
                <a:gd name="f73" fmla="val 25"/>
                <a:gd name="f74" fmla="val 79"/>
                <a:gd name="f75" fmla="val 66"/>
                <a:gd name="f76" fmla="val 34"/>
                <a:gd name="f77" fmla="val 56"/>
                <a:gd name="f78" fmla="val 74"/>
                <a:gd name="f79" fmla="*/ f0 1 161"/>
                <a:gd name="f80" fmla="*/ f1 1 260"/>
                <a:gd name="f81" fmla="val f2"/>
                <a:gd name="f82" fmla="val f3"/>
                <a:gd name="f83" fmla="val f4"/>
                <a:gd name="f84" fmla="+- f83 0 f81"/>
                <a:gd name="f85" fmla="+- f82 0 f81"/>
                <a:gd name="f86" fmla="*/ f85 1 161"/>
                <a:gd name="f87" fmla="*/ f84 1 260"/>
                <a:gd name="f88" fmla="*/ f81 1 f86"/>
                <a:gd name="f89" fmla="*/ f82 1 f86"/>
                <a:gd name="f90" fmla="*/ f81 1 f87"/>
                <a:gd name="f91" fmla="*/ f83 1 f87"/>
                <a:gd name="f92" fmla="*/ f88 f79 1"/>
                <a:gd name="f93" fmla="*/ f89 f79 1"/>
                <a:gd name="f94" fmla="*/ f91 f80 1"/>
                <a:gd name="f95" fmla="*/ f90 f80 1"/>
              </a:gdLst>
              <a:ahLst/>
              <a:cxnLst>
                <a:cxn ang="3cd4">
                  <a:pos x="hc" y="t"/>
                </a:cxn>
                <a:cxn ang="0">
                  <a:pos x="r" y="vc"/>
                </a:cxn>
                <a:cxn ang="cd4">
                  <a:pos x="hc" y="b"/>
                </a:cxn>
                <a:cxn ang="cd2">
                  <a:pos x="l" y="vc"/>
                </a:cxn>
              </a:cxnLst>
              <a:rect l="f92" t="f95" r="f93" b="f94"/>
              <a:pathLst>
                <a:path w="161" h="260">
                  <a:moveTo>
                    <a:pt x="f2" y="f4"/>
                  </a:moveTo>
                  <a:lnTo>
                    <a:pt x="f2" y="f5"/>
                  </a:lnTo>
                  <a:lnTo>
                    <a:pt x="f6" y="f5"/>
                  </a:lnTo>
                  <a:lnTo>
                    <a:pt x="f6" y="f7"/>
                  </a:lnTo>
                  <a:cubicBezTo>
                    <a:pt x="f8" y="f9"/>
                    <a:pt x="f10" y="f11"/>
                    <a:pt x="f12" y="f13"/>
                  </a:cubicBezTo>
                  <a:cubicBezTo>
                    <a:pt x="f14" y="f15"/>
                    <a:pt x="f16" y="f2"/>
                    <a:pt x="f17" y="f2"/>
                  </a:cubicBezTo>
                  <a:cubicBezTo>
                    <a:pt x="f18" y="f2"/>
                    <a:pt x="f19" y="f5"/>
                    <a:pt x="f20" y="f11"/>
                  </a:cubicBezTo>
                  <a:cubicBezTo>
                    <a:pt x="f21" y="f22"/>
                    <a:pt x="f23" y="f24"/>
                    <a:pt x="f25" y="f26"/>
                  </a:cubicBezTo>
                  <a:cubicBezTo>
                    <a:pt x="f27" y="f28"/>
                    <a:pt x="f3" y="f29"/>
                    <a:pt x="f3" y="f30"/>
                  </a:cubicBezTo>
                  <a:cubicBezTo>
                    <a:pt x="f3" y="f31"/>
                    <a:pt x="f27" y="f32"/>
                    <a:pt x="f33" y="f34"/>
                  </a:cubicBezTo>
                  <a:cubicBezTo>
                    <a:pt x="f35" y="f36"/>
                    <a:pt x="f37" y="f38"/>
                    <a:pt x="f39" y="f40"/>
                  </a:cubicBezTo>
                  <a:cubicBezTo>
                    <a:pt x="f41" y="f42"/>
                    <a:pt x="f43" y="f44"/>
                    <a:pt x="f45" y="f44"/>
                  </a:cubicBezTo>
                  <a:cubicBezTo>
                    <a:pt x="f16" y="f44"/>
                    <a:pt x="f14" y="f46"/>
                    <a:pt x="f47" y="f48"/>
                  </a:cubicBezTo>
                  <a:cubicBezTo>
                    <a:pt x="f49" y="f50"/>
                    <a:pt x="f51" y="f52"/>
                    <a:pt x="f53" y="f54"/>
                  </a:cubicBezTo>
                  <a:lnTo>
                    <a:pt x="f53" y="f4"/>
                  </a:lnTo>
                  <a:close/>
                  <a:moveTo>
                    <a:pt x="f7" y="f18"/>
                  </a:moveTo>
                  <a:cubicBezTo>
                    <a:pt x="f7" y="f55"/>
                    <a:pt x="f56" y="f57"/>
                    <a:pt x="f10" y="f33"/>
                  </a:cubicBezTo>
                  <a:cubicBezTo>
                    <a:pt x="f58" y="f36"/>
                    <a:pt x="f59" y="f60"/>
                    <a:pt x="f29" y="f60"/>
                  </a:cubicBezTo>
                  <a:cubicBezTo>
                    <a:pt x="f61" y="f60"/>
                    <a:pt x="f62" y="f36"/>
                    <a:pt x="f31" y="f63"/>
                  </a:cubicBezTo>
                  <a:cubicBezTo>
                    <a:pt x="f20" y="f64"/>
                    <a:pt x="f65" y="f66"/>
                    <a:pt x="f65" y="f30"/>
                  </a:cubicBezTo>
                  <a:cubicBezTo>
                    <a:pt x="f65" y="f67"/>
                    <a:pt x="f20" y="f68"/>
                    <a:pt x="f31" y="f69"/>
                  </a:cubicBezTo>
                  <a:cubicBezTo>
                    <a:pt x="f70" y="f71"/>
                    <a:pt x="f72" y="f73"/>
                    <a:pt x="f74" y="f73"/>
                  </a:cubicBezTo>
                  <a:cubicBezTo>
                    <a:pt x="f75" y="f73"/>
                    <a:pt x="f68" y="f53"/>
                    <a:pt x="f49" y="f10"/>
                  </a:cubicBezTo>
                  <a:cubicBezTo>
                    <a:pt x="f76" y="f77"/>
                    <a:pt x="f7" y="f78"/>
                    <a:pt x="f7" y="f18"/>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52" name="Freeform 151"/>
            <p:cNvSpPr/>
            <p:nvPr/>
          </p:nvSpPr>
          <p:spPr>
            <a:xfrm>
              <a:off x="1081799" y="5044680"/>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53" name="Freeform 152"/>
            <p:cNvSpPr/>
            <p:nvPr/>
          </p:nvSpPr>
          <p:spPr>
            <a:xfrm>
              <a:off x="1157401" y="5020915"/>
              <a:ext cx="10799" cy="91796"/>
            </a:xfrm>
            <a:custGeom>
              <a:avLst/>
              <a:gdLst>
                <a:gd name="f0" fmla="val w"/>
                <a:gd name="f1" fmla="val h"/>
                <a:gd name="f2" fmla="val 0"/>
                <a:gd name="f3" fmla="val 31"/>
                <a:gd name="f4" fmla="val 256"/>
                <a:gd name="f5" fmla="val 170"/>
                <a:gd name="f6" fmla="val 85"/>
                <a:gd name="f7" fmla="val 10"/>
                <a:gd name="f8" fmla="val 21"/>
                <a:gd name="f9" fmla="*/ f0 1 31"/>
                <a:gd name="f10" fmla="*/ f1 1 256"/>
                <a:gd name="f11" fmla="val f2"/>
                <a:gd name="f12" fmla="val f3"/>
                <a:gd name="f13" fmla="val f4"/>
                <a:gd name="f14" fmla="+- f13 0 f11"/>
                <a:gd name="f15" fmla="+- f12 0 f11"/>
                <a:gd name="f16" fmla="*/ f15 1 31"/>
                <a:gd name="f17" fmla="*/ f14 1 256"/>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31" h="256">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54" name="Freeform 153"/>
            <p:cNvSpPr/>
            <p:nvPr/>
          </p:nvSpPr>
          <p:spPr>
            <a:xfrm>
              <a:off x="1182236" y="5044680"/>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55" name="Freeform 154"/>
            <p:cNvSpPr/>
            <p:nvPr/>
          </p:nvSpPr>
          <p:spPr>
            <a:xfrm>
              <a:off x="1257839" y="5020915"/>
              <a:ext cx="57598" cy="93241"/>
            </a:xfrm>
            <a:custGeom>
              <a:avLst/>
              <a:gdLst>
                <a:gd name="f0" fmla="val w"/>
                <a:gd name="f1" fmla="val h"/>
                <a:gd name="f2" fmla="val 0"/>
                <a:gd name="f3" fmla="val 161"/>
                <a:gd name="f4" fmla="val 260"/>
                <a:gd name="f5" fmla="val 29"/>
                <a:gd name="f6" fmla="val 256"/>
                <a:gd name="f7" fmla="val 31"/>
                <a:gd name="f8" fmla="val 91"/>
                <a:gd name="f9" fmla="val 45"/>
                <a:gd name="f10" fmla="val 75"/>
                <a:gd name="f11" fmla="val 62"/>
                <a:gd name="f12" fmla="val 66"/>
                <a:gd name="f13" fmla="val 82"/>
                <a:gd name="f14" fmla="val 94"/>
                <a:gd name="f15" fmla="val 104"/>
                <a:gd name="f16" fmla="val 69"/>
                <a:gd name="f17" fmla="val 115"/>
                <a:gd name="f18" fmla="val 73"/>
                <a:gd name="f19" fmla="val 125"/>
                <a:gd name="f20" fmla="val 78"/>
                <a:gd name="f21" fmla="val 133"/>
                <a:gd name="f22" fmla="val 84"/>
                <a:gd name="f23" fmla="val 140"/>
                <a:gd name="f24" fmla="val 93"/>
                <a:gd name="f25" fmla="val 146"/>
                <a:gd name="f26" fmla="val 101"/>
                <a:gd name="f27" fmla="val 151"/>
                <a:gd name="f28" fmla="val 111"/>
                <a:gd name="f29" fmla="val 155"/>
                <a:gd name="f30" fmla="val 123"/>
                <a:gd name="f31" fmla="val 159"/>
                <a:gd name="f32" fmla="val 134"/>
                <a:gd name="f33" fmla="val 147"/>
                <a:gd name="f34" fmla="val 160"/>
                <a:gd name="f35" fmla="val 192"/>
                <a:gd name="f36" fmla="val 153"/>
                <a:gd name="f37" fmla="val 217"/>
                <a:gd name="f38" fmla="val 137"/>
                <a:gd name="f39" fmla="val 234"/>
                <a:gd name="f40" fmla="val 122"/>
                <a:gd name="f41" fmla="val 251"/>
                <a:gd name="f42" fmla="val 103"/>
                <a:gd name="f43" fmla="val 81"/>
                <a:gd name="f44" fmla="val 59"/>
                <a:gd name="f45" fmla="val 42"/>
                <a:gd name="f46" fmla="val 232"/>
                <a:gd name="f47" fmla="val 162"/>
                <a:gd name="f48" fmla="val 184"/>
                <a:gd name="f49" fmla="val 32"/>
                <a:gd name="f50" fmla="val 200"/>
                <a:gd name="f51" fmla="val 38"/>
                <a:gd name="f52" fmla="val 210"/>
                <a:gd name="f53" fmla="val 48"/>
                <a:gd name="f54" fmla="val 226"/>
                <a:gd name="f55" fmla="val 61"/>
                <a:gd name="f56" fmla="val 92"/>
                <a:gd name="f57" fmla="val 228"/>
                <a:gd name="f58" fmla="val 114"/>
                <a:gd name="f59" fmla="val 216"/>
                <a:gd name="f60" fmla="val 124"/>
                <a:gd name="f61" fmla="val 204"/>
                <a:gd name="f62" fmla="val 129"/>
                <a:gd name="f63" fmla="val 186"/>
                <a:gd name="f64" fmla="val 163"/>
                <a:gd name="f65" fmla="val 139"/>
                <a:gd name="f66" fmla="val 121"/>
                <a:gd name="f67" fmla="val 109"/>
                <a:gd name="f68" fmla="val 105"/>
                <a:gd name="f69" fmla="val 98"/>
                <a:gd name="f70" fmla="val 79"/>
                <a:gd name="f71" fmla="val 54"/>
                <a:gd name="f72" fmla="val 44"/>
                <a:gd name="f73" fmla="val 110"/>
                <a:gd name="f74" fmla="val 34"/>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2" y="f6"/>
                  </a:lnTo>
                  <a:lnTo>
                    <a:pt x="f2" y="f2"/>
                  </a:lnTo>
                  <a:lnTo>
                    <a:pt x="f7" y="f2"/>
                  </a:lnTo>
                  <a:lnTo>
                    <a:pt x="f7" y="f8"/>
                  </a:lnTo>
                  <a:cubicBezTo>
                    <a:pt x="f9" y="f10"/>
                    <a:pt x="f11" y="f12"/>
                    <a:pt x="f13" y="f12"/>
                  </a:cubicBezTo>
                  <a:cubicBezTo>
                    <a:pt x="f14" y="f12"/>
                    <a:pt x="f15" y="f16"/>
                    <a:pt x="f17" y="f18"/>
                  </a:cubicBezTo>
                  <a:cubicBezTo>
                    <a:pt x="f19" y="f20"/>
                    <a:pt x="f21" y="f22"/>
                    <a:pt x="f23" y="f24"/>
                  </a:cubicBezTo>
                  <a:cubicBezTo>
                    <a:pt x="f25" y="f26"/>
                    <a:pt x="f27" y="f28"/>
                    <a:pt x="f29" y="f30"/>
                  </a:cubicBezTo>
                  <a:cubicBezTo>
                    <a:pt x="f31" y="f32"/>
                    <a:pt x="f3" y="f33"/>
                    <a:pt x="f3" y="f34"/>
                  </a:cubicBezTo>
                  <a:cubicBezTo>
                    <a:pt x="f3" y="f35"/>
                    <a:pt x="f36" y="f37"/>
                    <a:pt x="f38" y="f39"/>
                  </a:cubicBezTo>
                  <a:cubicBezTo>
                    <a:pt x="f40" y="f41"/>
                    <a:pt x="f42" y="f4"/>
                    <a:pt x="f43" y="f4"/>
                  </a:cubicBezTo>
                  <a:cubicBezTo>
                    <a:pt x="f44" y="f4"/>
                    <a:pt x="f45" y="f41"/>
                    <a:pt x="f5" y="f46"/>
                  </a:cubicBezTo>
                  <a:close/>
                  <a:moveTo>
                    <a:pt x="f5" y="f47"/>
                  </a:moveTo>
                  <a:cubicBezTo>
                    <a:pt x="f5" y="f48"/>
                    <a:pt x="f49" y="f50"/>
                    <a:pt x="f51" y="f52"/>
                  </a:cubicBezTo>
                  <a:cubicBezTo>
                    <a:pt x="f53" y="f54"/>
                    <a:pt x="f55" y="f39"/>
                    <a:pt x="f20" y="f39"/>
                  </a:cubicBezTo>
                  <a:cubicBezTo>
                    <a:pt x="f56" y="f39"/>
                    <a:pt x="f15" y="f57"/>
                    <a:pt x="f58" y="f59"/>
                  </a:cubicBezTo>
                  <a:cubicBezTo>
                    <a:pt x="f60" y="f61"/>
                    <a:pt x="f62" y="f63"/>
                    <a:pt x="f62" y="f64"/>
                  </a:cubicBezTo>
                  <a:cubicBezTo>
                    <a:pt x="f62" y="f65"/>
                    <a:pt x="f60" y="f66"/>
                    <a:pt x="f58" y="f67"/>
                  </a:cubicBezTo>
                  <a:cubicBezTo>
                    <a:pt x="f68" y="f69"/>
                    <a:pt x="f24" y="f56"/>
                    <a:pt x="f70" y="f56"/>
                  </a:cubicBezTo>
                  <a:cubicBezTo>
                    <a:pt x="f12" y="f56"/>
                    <a:pt x="f71" y="f69"/>
                    <a:pt x="f72" y="f73"/>
                  </a:cubicBezTo>
                  <a:cubicBezTo>
                    <a:pt x="f74" y="f40"/>
                    <a:pt x="f5" y="f65"/>
                    <a:pt x="f5" y="f47"/>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56" name="Freeform 155"/>
            <p:cNvSpPr/>
            <p:nvPr/>
          </p:nvSpPr>
          <p:spPr>
            <a:xfrm>
              <a:off x="1330195" y="5044680"/>
              <a:ext cx="35999" cy="67683"/>
            </a:xfrm>
            <a:custGeom>
              <a:avLst/>
              <a:gdLst>
                <a:gd name="f0" fmla="val w"/>
                <a:gd name="f1" fmla="val h"/>
                <a:gd name="f2" fmla="val 0"/>
                <a:gd name="f3" fmla="val 101"/>
                <a:gd name="f4" fmla="val 189"/>
                <a:gd name="f5" fmla="val 4"/>
                <a:gd name="f6" fmla="val 28"/>
                <a:gd name="f7" fmla="val 32"/>
                <a:gd name="f8" fmla="val 36"/>
                <a:gd name="f9" fmla="val 19"/>
                <a:gd name="f10" fmla="val 42"/>
                <a:gd name="f11" fmla="val 10"/>
                <a:gd name="f12" fmla="val 48"/>
                <a:gd name="f13" fmla="val 6"/>
                <a:gd name="f14" fmla="val 54"/>
                <a:gd name="f15" fmla="val 2"/>
                <a:gd name="f16" fmla="val 61"/>
                <a:gd name="f17" fmla="val 68"/>
                <a:gd name="f18" fmla="val 79"/>
                <a:gd name="f19" fmla="val 90"/>
                <a:gd name="f20" fmla="val 3"/>
                <a:gd name="f21" fmla="val 39"/>
                <a:gd name="f22" fmla="val 82"/>
                <a:gd name="f23" fmla="val 35"/>
                <a:gd name="f24" fmla="val 75"/>
                <a:gd name="f25" fmla="val 67"/>
                <a:gd name="f26" fmla="val 60"/>
                <a:gd name="f27" fmla="val 34"/>
                <a:gd name="f28" fmla="val 43"/>
                <a:gd name="f29" fmla="val 37"/>
                <a:gd name="f30" fmla="val 56"/>
                <a:gd name="f31" fmla="val 33"/>
                <a:gd name="f32" fmla="val 31"/>
                <a:gd name="f33" fmla="val 92"/>
                <a:gd name="f34" fmla="*/ f0 1 101"/>
                <a:gd name="f35" fmla="*/ f1 1 189"/>
                <a:gd name="f36" fmla="val f2"/>
                <a:gd name="f37" fmla="val f3"/>
                <a:gd name="f38" fmla="val f4"/>
                <a:gd name="f39" fmla="+- f38 0 f36"/>
                <a:gd name="f40" fmla="+- f37 0 f36"/>
                <a:gd name="f41" fmla="*/ f40 1 101"/>
                <a:gd name="f42" fmla="*/ f39 1 189"/>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101" h="189">
                  <a:moveTo>
                    <a:pt x="f2" y="f4"/>
                  </a:moveTo>
                  <a:lnTo>
                    <a:pt x="f2" y="f5"/>
                  </a:lnTo>
                  <a:lnTo>
                    <a:pt x="f6" y="f5"/>
                  </a:lnTo>
                  <a:lnTo>
                    <a:pt x="f6" y="f7"/>
                  </a:lnTo>
                  <a:cubicBezTo>
                    <a:pt x="f8" y="f9"/>
                    <a:pt x="f10" y="f11"/>
                    <a:pt x="f12" y="f13"/>
                  </a:cubicBezTo>
                  <a:cubicBezTo>
                    <a:pt x="f14" y="f15"/>
                    <a:pt x="f16" y="f2"/>
                    <a:pt x="f17" y="f2"/>
                  </a:cubicBezTo>
                  <a:cubicBezTo>
                    <a:pt x="f18" y="f2"/>
                    <a:pt x="f19" y="f20"/>
                    <a:pt x="f3" y="f11"/>
                  </a:cubicBezTo>
                  <a:lnTo>
                    <a:pt x="f19" y="f21"/>
                  </a:lnTo>
                  <a:cubicBezTo>
                    <a:pt x="f22" y="f23"/>
                    <a:pt x="f24" y="f7"/>
                    <a:pt x="f25" y="f7"/>
                  </a:cubicBezTo>
                  <a:cubicBezTo>
                    <a:pt x="f26" y="f7"/>
                    <a:pt x="f14" y="f27"/>
                    <a:pt x="f12" y="f21"/>
                  </a:cubicBezTo>
                  <a:cubicBezTo>
                    <a:pt x="f28" y="f28"/>
                    <a:pt x="f21" y="f12"/>
                    <a:pt x="f29" y="f30"/>
                  </a:cubicBezTo>
                  <a:cubicBezTo>
                    <a:pt x="f31" y="f25"/>
                    <a:pt x="f32" y="f18"/>
                    <a:pt x="f32" y="f33"/>
                  </a:cubicBezTo>
                  <a:lnTo>
                    <a:pt x="f32"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57" name="Freeform 156"/>
            <p:cNvSpPr/>
            <p:nvPr/>
          </p:nvSpPr>
          <p:spPr>
            <a:xfrm>
              <a:off x="1369076" y="5044680"/>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58" name="Freeform 157"/>
            <p:cNvSpPr/>
            <p:nvPr/>
          </p:nvSpPr>
          <p:spPr>
            <a:xfrm>
              <a:off x="1481035" y="5020915"/>
              <a:ext cx="10799" cy="91796"/>
            </a:xfrm>
            <a:custGeom>
              <a:avLst/>
              <a:gdLst>
                <a:gd name="f0" fmla="val w"/>
                <a:gd name="f1" fmla="val h"/>
                <a:gd name="f2" fmla="val 0"/>
                <a:gd name="f3" fmla="val 31"/>
                <a:gd name="f4" fmla="val 256"/>
                <a:gd name="f5" fmla="val 36"/>
                <a:gd name="f6" fmla="val 24"/>
                <a:gd name="f7" fmla="val 12"/>
                <a:gd name="f8" fmla="val 10"/>
                <a:gd name="f9" fmla="val 21"/>
                <a:gd name="f10" fmla="val 194"/>
                <a:gd name="f11" fmla="val 132"/>
                <a:gd name="f12" fmla="val 71"/>
                <a:gd name="f13" fmla="*/ f0 1 31"/>
                <a:gd name="f14" fmla="*/ f1 1 256"/>
                <a:gd name="f15" fmla="val f2"/>
                <a:gd name="f16" fmla="val f3"/>
                <a:gd name="f17" fmla="val f4"/>
                <a:gd name="f18" fmla="+- f17 0 f15"/>
                <a:gd name="f19" fmla="+- f16 0 f15"/>
                <a:gd name="f20" fmla="*/ f19 1 31"/>
                <a:gd name="f21" fmla="*/ f18 1 256"/>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1" h="256">
                  <a:moveTo>
                    <a:pt x="f2" y="f5"/>
                  </a:moveTo>
                  <a:cubicBezTo>
                    <a:pt x="f2" y="f6"/>
                    <a:pt x="f2" y="f7"/>
                    <a:pt x="f2" y="f2"/>
                  </a:cubicBezTo>
                  <a:cubicBezTo>
                    <a:pt x="f8" y="f2"/>
                    <a:pt x="f9" y="f2"/>
                    <a:pt x="f3" y="f2"/>
                  </a:cubicBezTo>
                  <a:cubicBezTo>
                    <a:pt x="f3" y="f7"/>
                    <a:pt x="f3" y="f6"/>
                    <a:pt x="f3" y="f5"/>
                  </a:cubicBezTo>
                  <a:cubicBezTo>
                    <a:pt x="f9" y="f5"/>
                    <a:pt x="f8" y="f5"/>
                    <a:pt x="f2" y="f5"/>
                  </a:cubicBezTo>
                  <a:close/>
                  <a:moveTo>
                    <a:pt x="f2" y="f4"/>
                  </a:moveTo>
                  <a:cubicBezTo>
                    <a:pt x="f2" y="f10"/>
                    <a:pt x="f2" y="f11"/>
                    <a:pt x="f2" y="f12"/>
                  </a:cubicBezTo>
                  <a:cubicBezTo>
                    <a:pt x="f8" y="f12"/>
                    <a:pt x="f9" y="f12"/>
                    <a:pt x="f3" y="f12"/>
                  </a:cubicBezTo>
                  <a:cubicBezTo>
                    <a:pt x="f3" y="f11"/>
                    <a:pt x="f3" y="f10"/>
                    <a:pt x="f3" y="f4"/>
                  </a:cubicBezTo>
                  <a:cubicBezTo>
                    <a:pt x="f9" y="f4"/>
                    <a:pt x="f8"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59" name="Freeform 158"/>
            <p:cNvSpPr/>
            <p:nvPr/>
          </p:nvSpPr>
          <p:spPr>
            <a:xfrm>
              <a:off x="1505157" y="5020915"/>
              <a:ext cx="57598" cy="93241"/>
            </a:xfrm>
            <a:custGeom>
              <a:avLst/>
              <a:gdLst>
                <a:gd name="f0" fmla="val w"/>
                <a:gd name="f1" fmla="val h"/>
                <a:gd name="f2" fmla="val 0"/>
                <a:gd name="f3" fmla="val 161"/>
                <a:gd name="f4" fmla="val 260"/>
                <a:gd name="f5" fmla="val 132"/>
                <a:gd name="f6" fmla="val 256"/>
                <a:gd name="f7" fmla="val 232"/>
                <a:gd name="f8" fmla="val 120"/>
                <a:gd name="f9" fmla="val 251"/>
                <a:gd name="f10" fmla="val 103"/>
                <a:gd name="f11" fmla="val 80"/>
                <a:gd name="f12" fmla="val 65"/>
                <a:gd name="f13" fmla="val 51"/>
                <a:gd name="f14" fmla="val 39"/>
                <a:gd name="f15" fmla="val 248"/>
                <a:gd name="f16" fmla="val 27"/>
                <a:gd name="f17" fmla="val 239"/>
                <a:gd name="f18" fmla="val 17"/>
                <a:gd name="f19" fmla="val 228"/>
                <a:gd name="f20" fmla="val 10"/>
                <a:gd name="f21" fmla="val 214"/>
                <a:gd name="f22" fmla="val 3"/>
                <a:gd name="f23" fmla="val 199"/>
                <a:gd name="f24" fmla="val 182"/>
                <a:gd name="f25" fmla="val 163"/>
                <a:gd name="f26" fmla="val 145"/>
                <a:gd name="f27" fmla="val 128"/>
                <a:gd name="f28" fmla="val 9"/>
                <a:gd name="f29" fmla="val 113"/>
                <a:gd name="f30" fmla="val 15"/>
                <a:gd name="f31" fmla="val 98"/>
                <a:gd name="f32" fmla="val 25"/>
                <a:gd name="f33" fmla="val 86"/>
                <a:gd name="f34" fmla="val 37"/>
                <a:gd name="f35" fmla="val 78"/>
                <a:gd name="f36" fmla="val 49"/>
                <a:gd name="f37" fmla="val 70"/>
                <a:gd name="f38" fmla="val 63"/>
                <a:gd name="f39" fmla="val 66"/>
                <a:gd name="f40" fmla="val 90"/>
                <a:gd name="f41" fmla="val 100"/>
                <a:gd name="f42" fmla="val 69"/>
                <a:gd name="f43" fmla="val 108"/>
                <a:gd name="f44" fmla="val 73"/>
                <a:gd name="f45" fmla="val 117"/>
                <a:gd name="f46" fmla="val 124"/>
                <a:gd name="f47" fmla="val 84"/>
                <a:gd name="f48" fmla="val 130"/>
                <a:gd name="f49" fmla="val 92"/>
                <a:gd name="f50" fmla="val 32"/>
                <a:gd name="f51" fmla="val 187"/>
                <a:gd name="f52" fmla="val 205"/>
                <a:gd name="f53" fmla="val 47"/>
                <a:gd name="f54" fmla="val 216"/>
                <a:gd name="f55" fmla="val 57"/>
                <a:gd name="f56" fmla="val 234"/>
                <a:gd name="f57" fmla="val 83"/>
                <a:gd name="f58" fmla="val 96"/>
                <a:gd name="f59" fmla="val 118"/>
                <a:gd name="f60" fmla="val 217"/>
                <a:gd name="f61" fmla="val 127"/>
                <a:gd name="f62" fmla="val 206"/>
                <a:gd name="f63" fmla="val 189"/>
                <a:gd name="f64" fmla="val 166"/>
                <a:gd name="f65" fmla="val 140"/>
                <a:gd name="f66" fmla="val 122"/>
                <a:gd name="f67" fmla="val 110"/>
                <a:gd name="f68" fmla="val 81"/>
                <a:gd name="f69" fmla="val 67"/>
                <a:gd name="f70" fmla="val 56"/>
                <a:gd name="f71" fmla="val 46"/>
                <a:gd name="f72" fmla="val 109"/>
                <a:gd name="f73" fmla="val 121"/>
                <a:gd name="f74" fmla="val 139"/>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5" y="f7"/>
                  </a:lnTo>
                  <a:cubicBezTo>
                    <a:pt x="f8" y="f9"/>
                    <a:pt x="f10" y="f4"/>
                    <a:pt x="f11" y="f4"/>
                  </a:cubicBezTo>
                  <a:cubicBezTo>
                    <a:pt x="f12" y="f4"/>
                    <a:pt x="f13" y="f6"/>
                    <a:pt x="f14" y="f15"/>
                  </a:cubicBezTo>
                  <a:cubicBezTo>
                    <a:pt x="f16" y="f17"/>
                    <a:pt x="f18" y="f19"/>
                    <a:pt x="f20" y="f21"/>
                  </a:cubicBezTo>
                  <a:cubicBezTo>
                    <a:pt x="f22" y="f23"/>
                    <a:pt x="f2" y="f24"/>
                    <a:pt x="f2" y="f25"/>
                  </a:cubicBezTo>
                  <a:cubicBezTo>
                    <a:pt x="f2" y="f26"/>
                    <a:pt x="f22" y="f27"/>
                    <a:pt x="f28" y="f29"/>
                  </a:cubicBezTo>
                  <a:cubicBezTo>
                    <a:pt x="f30" y="f31"/>
                    <a:pt x="f32" y="f33"/>
                    <a:pt x="f34" y="f35"/>
                  </a:cubicBezTo>
                  <a:cubicBezTo>
                    <a:pt x="f36" y="f37"/>
                    <a:pt x="f38" y="f39"/>
                    <a:pt x="f35" y="f39"/>
                  </a:cubicBezTo>
                  <a:cubicBezTo>
                    <a:pt x="f40" y="f39"/>
                    <a:pt x="f41" y="f42"/>
                    <a:pt x="f43" y="f44"/>
                  </a:cubicBezTo>
                  <a:cubicBezTo>
                    <a:pt x="f45" y="f35"/>
                    <a:pt x="f46" y="f47"/>
                    <a:pt x="f48" y="f49"/>
                  </a:cubicBezTo>
                  <a:lnTo>
                    <a:pt x="f48" y="f2"/>
                  </a:lnTo>
                  <a:lnTo>
                    <a:pt x="f3" y="f2"/>
                  </a:lnTo>
                  <a:lnTo>
                    <a:pt x="f3" y="f6"/>
                  </a:lnTo>
                  <a:close/>
                  <a:moveTo>
                    <a:pt x="f50" y="f25"/>
                  </a:moveTo>
                  <a:cubicBezTo>
                    <a:pt x="f50" y="f51"/>
                    <a:pt x="f34" y="f52"/>
                    <a:pt x="f53" y="f54"/>
                  </a:cubicBezTo>
                  <a:cubicBezTo>
                    <a:pt x="f55" y="f19"/>
                    <a:pt x="f42" y="f56"/>
                    <a:pt x="f57" y="f56"/>
                  </a:cubicBezTo>
                  <a:cubicBezTo>
                    <a:pt x="f58" y="f56"/>
                    <a:pt x="f43" y="f19"/>
                    <a:pt x="f59" y="f60"/>
                  </a:cubicBezTo>
                  <a:cubicBezTo>
                    <a:pt x="f61" y="f62"/>
                    <a:pt x="f5" y="f63"/>
                    <a:pt x="f5" y="f64"/>
                  </a:cubicBezTo>
                  <a:cubicBezTo>
                    <a:pt x="f5" y="f65"/>
                    <a:pt x="f61" y="f66"/>
                    <a:pt x="f59" y="f67"/>
                  </a:cubicBezTo>
                  <a:cubicBezTo>
                    <a:pt x="f43" y="f31"/>
                    <a:pt x="f58" y="f49"/>
                    <a:pt x="f68" y="f49"/>
                  </a:cubicBezTo>
                  <a:cubicBezTo>
                    <a:pt x="f69" y="f49"/>
                    <a:pt x="f70" y="f31"/>
                    <a:pt x="f71" y="f72"/>
                  </a:cubicBezTo>
                  <a:cubicBezTo>
                    <a:pt x="f34" y="f73"/>
                    <a:pt x="f50" y="f74"/>
                    <a:pt x="f50" y="f2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60" name="Freeform 159"/>
            <p:cNvSpPr/>
            <p:nvPr/>
          </p:nvSpPr>
          <p:spPr>
            <a:xfrm>
              <a:off x="1580037" y="5048283"/>
              <a:ext cx="60478" cy="38157"/>
            </a:xfrm>
            <a:custGeom>
              <a:avLst/>
              <a:gdLst>
                <a:gd name="f0" fmla="val w"/>
                <a:gd name="f1" fmla="val h"/>
                <a:gd name="f2" fmla="val 0"/>
                <a:gd name="f3" fmla="val 169"/>
                <a:gd name="f4" fmla="val 107"/>
                <a:gd name="f5" fmla="val 29"/>
                <a:gd name="f6" fmla="val 113"/>
                <a:gd name="f7" fmla="val 56"/>
                <a:gd name="f8" fmla="val 20"/>
                <a:gd name="f9" fmla="val 10"/>
                <a:gd name="f10" fmla="val 97"/>
                <a:gd name="f11" fmla="val 88"/>
                <a:gd name="f12" fmla="val 78"/>
                <a:gd name="f13" fmla="*/ f0 1 169"/>
                <a:gd name="f14" fmla="*/ f1 1 107"/>
                <a:gd name="f15" fmla="val f2"/>
                <a:gd name="f16" fmla="val f3"/>
                <a:gd name="f17" fmla="val f4"/>
                <a:gd name="f18" fmla="+- f17 0 f15"/>
                <a:gd name="f19" fmla="+- f16 0 f15"/>
                <a:gd name="f20" fmla="*/ f19 1 169"/>
                <a:gd name="f21" fmla="*/ f18 1 107"/>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69" h="107">
                  <a:moveTo>
                    <a:pt x="f3" y="f5"/>
                  </a:moveTo>
                  <a:cubicBezTo>
                    <a:pt x="f6" y="f5"/>
                    <a:pt x="f7" y="f5"/>
                    <a:pt x="f2" y="f5"/>
                  </a:cubicBezTo>
                  <a:cubicBezTo>
                    <a:pt x="f2" y="f8"/>
                    <a:pt x="f2" y="f9"/>
                    <a:pt x="f2" y="f2"/>
                  </a:cubicBezTo>
                  <a:cubicBezTo>
                    <a:pt x="f7" y="f2"/>
                    <a:pt x="f6" y="f2"/>
                    <a:pt x="f3" y="f2"/>
                  </a:cubicBezTo>
                  <a:cubicBezTo>
                    <a:pt x="f3" y="f9"/>
                    <a:pt x="f3" y="f8"/>
                    <a:pt x="f3" y="f5"/>
                  </a:cubicBezTo>
                  <a:close/>
                  <a:moveTo>
                    <a:pt x="f3" y="f4"/>
                  </a:moveTo>
                  <a:cubicBezTo>
                    <a:pt x="f6" y="f4"/>
                    <a:pt x="f7" y="f4"/>
                    <a:pt x="f2" y="f4"/>
                  </a:cubicBezTo>
                  <a:cubicBezTo>
                    <a:pt x="f2" y="f10"/>
                    <a:pt x="f2" y="f11"/>
                    <a:pt x="f2" y="f12"/>
                  </a:cubicBezTo>
                  <a:cubicBezTo>
                    <a:pt x="f7" y="f12"/>
                    <a:pt x="f6" y="f12"/>
                    <a:pt x="f3" y="f12"/>
                  </a:cubicBezTo>
                  <a:cubicBezTo>
                    <a:pt x="f3" y="f11"/>
                    <a:pt x="f3" y="f10"/>
                    <a:pt x="f3"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61" name="Freeform 160"/>
            <p:cNvSpPr/>
            <p:nvPr/>
          </p:nvSpPr>
          <p:spPr>
            <a:xfrm>
              <a:off x="1653482" y="5020915"/>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62" name="Freeform 161"/>
            <p:cNvSpPr/>
            <p:nvPr/>
          </p:nvSpPr>
          <p:spPr>
            <a:xfrm>
              <a:off x="1697757" y="5020558"/>
              <a:ext cx="60478" cy="92162"/>
            </a:xfrm>
            <a:custGeom>
              <a:avLst/>
              <a:gdLst>
                <a:gd name="f0" fmla="val w"/>
                <a:gd name="f1" fmla="val h"/>
                <a:gd name="f2" fmla="val 0"/>
                <a:gd name="f3" fmla="val 169"/>
                <a:gd name="f4" fmla="val 257"/>
                <a:gd name="f5" fmla="val 227"/>
                <a:gd name="f6" fmla="val 249"/>
                <a:gd name="f7" fmla="val 1"/>
                <a:gd name="f8" fmla="val 242"/>
                <a:gd name="f9" fmla="val 4"/>
                <a:gd name="f10" fmla="val 235"/>
                <a:gd name="f11" fmla="val 8"/>
                <a:gd name="f12" fmla="val 223"/>
                <a:gd name="f13" fmla="val 15"/>
                <a:gd name="f14" fmla="val 212"/>
                <a:gd name="f15" fmla="val 24"/>
                <a:gd name="f16" fmla="val 201"/>
                <a:gd name="f17" fmla="val 34"/>
                <a:gd name="f18" fmla="val 190"/>
                <a:gd name="f19" fmla="val 48"/>
                <a:gd name="f20" fmla="val 177"/>
                <a:gd name="f21" fmla="val 66"/>
                <a:gd name="f22" fmla="val 162"/>
                <a:gd name="f23" fmla="val 93"/>
                <a:gd name="f24" fmla="val 139"/>
                <a:gd name="f25" fmla="val 112"/>
                <a:gd name="f26" fmla="val 121"/>
                <a:gd name="f27" fmla="val 122"/>
                <a:gd name="f28" fmla="val 108"/>
                <a:gd name="f29" fmla="val 132"/>
                <a:gd name="f30" fmla="val 95"/>
                <a:gd name="f31" fmla="val 137"/>
                <a:gd name="f32" fmla="val 82"/>
                <a:gd name="f33" fmla="val 70"/>
                <a:gd name="f34" fmla="val 58"/>
                <a:gd name="f35" fmla="val 47"/>
                <a:gd name="f36" fmla="val 123"/>
                <a:gd name="f37" fmla="val 39"/>
                <a:gd name="f38" fmla="val 114"/>
                <a:gd name="f39" fmla="val 30"/>
                <a:gd name="f40" fmla="val 103"/>
                <a:gd name="f41" fmla="val 26"/>
                <a:gd name="f42" fmla="val 88"/>
                <a:gd name="f43" fmla="val 73"/>
                <a:gd name="f44" fmla="val 61"/>
                <a:gd name="f45" fmla="val 31"/>
                <a:gd name="f46" fmla="val 52"/>
                <a:gd name="f47" fmla="val 40"/>
                <a:gd name="f48" fmla="val 43"/>
                <a:gd name="f49" fmla="val 49"/>
                <a:gd name="f50" fmla="val 38"/>
                <a:gd name="f51" fmla="val 77"/>
                <a:gd name="f52" fmla="val 6"/>
                <a:gd name="f53" fmla="val 74"/>
                <a:gd name="f54" fmla="val 50"/>
                <a:gd name="f55" fmla="val 16"/>
                <a:gd name="f56" fmla="val 32"/>
                <a:gd name="f57" fmla="val 19"/>
                <a:gd name="f58" fmla="val 45"/>
                <a:gd name="f59" fmla="val 65"/>
                <a:gd name="f60" fmla="val 89"/>
                <a:gd name="f61" fmla="val 133"/>
                <a:gd name="f62" fmla="val 7"/>
                <a:gd name="f63" fmla="val 147"/>
                <a:gd name="f64" fmla="val 20"/>
                <a:gd name="f65" fmla="val 51"/>
                <a:gd name="f66" fmla="val 71"/>
                <a:gd name="f67" fmla="val 81"/>
                <a:gd name="f68" fmla="val 167"/>
                <a:gd name="f69" fmla="val 91"/>
                <a:gd name="f70" fmla="val 163"/>
                <a:gd name="f71" fmla="val 101"/>
                <a:gd name="f72" fmla="val 158"/>
                <a:gd name="f73" fmla="val 111"/>
                <a:gd name="f74" fmla="val 151"/>
                <a:gd name="f75" fmla="val 142"/>
                <a:gd name="f76" fmla="val 143"/>
                <a:gd name="f77" fmla="val 116"/>
                <a:gd name="f78" fmla="val 193"/>
                <a:gd name="f79" fmla="val 62"/>
                <a:gd name="f80" fmla="val 204"/>
                <a:gd name="f81" fmla="val 57"/>
                <a:gd name="f82" fmla="val 210"/>
                <a:gd name="f83" fmla="val 215"/>
                <a:gd name="f84" fmla="val 221"/>
                <a:gd name="f85" fmla="val 44"/>
                <a:gd name="f86" fmla="*/ f0 1 169"/>
                <a:gd name="f87" fmla="*/ f1 1 257"/>
                <a:gd name="f88" fmla="val f2"/>
                <a:gd name="f89" fmla="val f3"/>
                <a:gd name="f90" fmla="val f4"/>
                <a:gd name="f91" fmla="+- f90 0 f88"/>
                <a:gd name="f92" fmla="+- f89 0 f88"/>
                <a:gd name="f93" fmla="*/ f92 1 169"/>
                <a:gd name="f94" fmla="*/ f91 1 257"/>
                <a:gd name="f95" fmla="*/ f88 1 f93"/>
                <a:gd name="f96" fmla="*/ f89 1 f93"/>
                <a:gd name="f97" fmla="*/ f88 1 f94"/>
                <a:gd name="f98" fmla="*/ f90 1 f94"/>
                <a:gd name="f99" fmla="*/ f95 f86 1"/>
                <a:gd name="f100" fmla="*/ f96 f86 1"/>
                <a:gd name="f101" fmla="*/ f98 f87 1"/>
                <a:gd name="f102" fmla="*/ f97 f87 1"/>
              </a:gdLst>
              <a:ahLst/>
              <a:cxnLst>
                <a:cxn ang="3cd4">
                  <a:pos x="hc" y="t"/>
                </a:cxn>
                <a:cxn ang="0">
                  <a:pos x="r" y="vc"/>
                </a:cxn>
                <a:cxn ang="cd4">
                  <a:pos x="hc" y="b"/>
                </a:cxn>
                <a:cxn ang="cd2">
                  <a:pos x="l" y="vc"/>
                </a:cxn>
              </a:cxnLst>
              <a:rect l="f99" t="f102" r="f100" b="f101"/>
              <a:pathLst>
                <a:path w="169" h="257">
                  <a:moveTo>
                    <a:pt x="f3" y="f5"/>
                  </a:moveTo>
                  <a:lnTo>
                    <a:pt x="f3" y="f4"/>
                  </a:lnTo>
                  <a:lnTo>
                    <a:pt x="f2" y="f4"/>
                  </a:lnTo>
                  <a:cubicBezTo>
                    <a:pt x="f2" y="f6"/>
                    <a:pt x="f7" y="f8"/>
                    <a:pt x="f9" y="f10"/>
                  </a:cubicBezTo>
                  <a:cubicBezTo>
                    <a:pt x="f11" y="f12"/>
                    <a:pt x="f13" y="f14"/>
                    <a:pt x="f15" y="f16"/>
                  </a:cubicBezTo>
                  <a:cubicBezTo>
                    <a:pt x="f17" y="f18"/>
                    <a:pt x="f19" y="f20"/>
                    <a:pt x="f21" y="f22"/>
                  </a:cubicBezTo>
                  <a:cubicBezTo>
                    <a:pt x="f23" y="f24"/>
                    <a:pt x="f25" y="f26"/>
                    <a:pt x="f27" y="f28"/>
                  </a:cubicBezTo>
                  <a:cubicBezTo>
                    <a:pt x="f29" y="f30"/>
                    <a:pt x="f31" y="f32"/>
                    <a:pt x="f31" y="f33"/>
                  </a:cubicBezTo>
                  <a:cubicBezTo>
                    <a:pt x="f31" y="f34"/>
                    <a:pt x="f29" y="f35"/>
                    <a:pt x="f36" y="f37"/>
                  </a:cubicBezTo>
                  <a:cubicBezTo>
                    <a:pt x="f38" y="f39"/>
                    <a:pt x="f40" y="f41"/>
                    <a:pt x="f42" y="f41"/>
                  </a:cubicBezTo>
                  <a:cubicBezTo>
                    <a:pt x="f43" y="f41"/>
                    <a:pt x="f44" y="f45"/>
                    <a:pt x="f46" y="f47"/>
                  </a:cubicBezTo>
                  <a:cubicBezTo>
                    <a:pt x="f48" y="f49"/>
                    <a:pt x="f50" y="f44"/>
                    <a:pt x="f50" y="f51"/>
                  </a:cubicBezTo>
                  <a:lnTo>
                    <a:pt x="f52" y="f53"/>
                  </a:lnTo>
                  <a:cubicBezTo>
                    <a:pt x="f11" y="f54"/>
                    <a:pt x="f55" y="f56"/>
                    <a:pt x="f45" y="f57"/>
                  </a:cubicBezTo>
                  <a:cubicBezTo>
                    <a:pt x="f58" y="f52"/>
                    <a:pt x="f59" y="f2"/>
                    <a:pt x="f60" y="f2"/>
                  </a:cubicBezTo>
                  <a:cubicBezTo>
                    <a:pt x="f38" y="f2"/>
                    <a:pt x="f61" y="f62"/>
                    <a:pt x="f63" y="f64"/>
                  </a:cubicBezTo>
                  <a:cubicBezTo>
                    <a:pt x="f22" y="f17"/>
                    <a:pt x="f3" y="f65"/>
                    <a:pt x="f3" y="f66"/>
                  </a:cubicBezTo>
                  <a:cubicBezTo>
                    <a:pt x="f3" y="f67"/>
                    <a:pt x="f68" y="f69"/>
                    <a:pt x="f70" y="f71"/>
                  </a:cubicBezTo>
                  <a:cubicBezTo>
                    <a:pt x="f72" y="f73"/>
                    <a:pt x="f74" y="f26"/>
                    <a:pt x="f75" y="f29"/>
                  </a:cubicBezTo>
                  <a:cubicBezTo>
                    <a:pt x="f29" y="f76"/>
                    <a:pt x="f77" y="f72"/>
                    <a:pt x="f23" y="f20"/>
                  </a:cubicBezTo>
                  <a:cubicBezTo>
                    <a:pt x="f53" y="f78"/>
                    <a:pt x="f79" y="f80"/>
                    <a:pt x="f81" y="f82"/>
                  </a:cubicBezTo>
                  <a:cubicBezTo>
                    <a:pt x="f46" y="f83"/>
                    <a:pt x="f35" y="f84"/>
                    <a:pt x="f85"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63" name="Freeform 162"/>
            <p:cNvSpPr/>
            <p:nvPr/>
          </p:nvSpPr>
          <p:spPr>
            <a:xfrm>
              <a:off x="1771924" y="5020915"/>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64" name="Freeform 163"/>
            <p:cNvSpPr/>
            <p:nvPr/>
          </p:nvSpPr>
          <p:spPr>
            <a:xfrm>
              <a:off x="1853644" y="5044680"/>
              <a:ext cx="57598" cy="69476"/>
            </a:xfrm>
            <a:custGeom>
              <a:avLst/>
              <a:gdLst>
                <a:gd name="f0" fmla="val w"/>
                <a:gd name="f1" fmla="val h"/>
                <a:gd name="f2" fmla="val 0"/>
                <a:gd name="f3" fmla="val 161"/>
                <a:gd name="f4" fmla="val 194"/>
                <a:gd name="f5" fmla="val 131"/>
                <a:gd name="f6" fmla="val 122"/>
                <a:gd name="f7" fmla="val 126"/>
                <a:gd name="f8" fmla="val 158"/>
                <a:gd name="f9" fmla="val 147"/>
                <a:gd name="f10" fmla="val 149"/>
                <a:gd name="f11" fmla="val 163"/>
                <a:gd name="f12" fmla="val 136"/>
                <a:gd name="f13" fmla="val 176"/>
                <a:gd name="f14" fmla="val 188"/>
                <a:gd name="f15" fmla="val 105"/>
                <a:gd name="f16" fmla="val 84"/>
                <a:gd name="f17" fmla="val 59"/>
                <a:gd name="f18" fmla="val 39"/>
                <a:gd name="f19" fmla="val 185"/>
                <a:gd name="f20" fmla="val 23"/>
                <a:gd name="f21" fmla="val 169"/>
                <a:gd name="f22" fmla="val 8"/>
                <a:gd name="f23" fmla="val 152"/>
                <a:gd name="f24" fmla="val 128"/>
                <a:gd name="f25" fmla="val 97"/>
                <a:gd name="f26" fmla="val 77"/>
                <a:gd name="f27" fmla="val 3"/>
                <a:gd name="f28" fmla="val 60"/>
                <a:gd name="f29" fmla="val 10"/>
                <a:gd name="f30" fmla="val 45"/>
                <a:gd name="f31" fmla="val 17"/>
                <a:gd name="f32" fmla="val 30"/>
                <a:gd name="f33" fmla="val 27"/>
                <a:gd name="f34" fmla="val 19"/>
                <a:gd name="f35" fmla="val 40"/>
                <a:gd name="f36" fmla="val 11"/>
                <a:gd name="f37" fmla="val 54"/>
                <a:gd name="f38" fmla="val 4"/>
                <a:gd name="f39" fmla="val 69"/>
                <a:gd name="f40" fmla="val 121"/>
                <a:gd name="f41" fmla="val 5"/>
                <a:gd name="f42" fmla="val 134"/>
                <a:gd name="f43" fmla="val 15"/>
                <a:gd name="f44" fmla="val 25"/>
                <a:gd name="f45" fmla="val 155"/>
                <a:gd name="f46" fmla="val 159"/>
                <a:gd name="f47" fmla="val 63"/>
                <a:gd name="f48" fmla="val 125"/>
                <a:gd name="f49" fmla="val 51"/>
                <a:gd name="f50" fmla="val 120"/>
                <a:gd name="f51" fmla="val 42"/>
                <a:gd name="f52" fmla="val 113"/>
                <a:gd name="f53" fmla="val 35"/>
                <a:gd name="f54" fmla="val 29"/>
                <a:gd name="f55" fmla="val 96"/>
                <a:gd name="f56" fmla="val 26"/>
                <a:gd name="f57" fmla="val 86"/>
                <a:gd name="f58" fmla="val 70"/>
                <a:gd name="f59" fmla="val 57"/>
                <a:gd name="f60" fmla="val 31"/>
                <a:gd name="f61" fmla="val 47"/>
                <a:gd name="f62" fmla="val 43"/>
                <a:gd name="f63" fmla="val 37"/>
                <a:gd name="f64" fmla="val 32"/>
                <a:gd name="f65" fmla="val 72"/>
                <a:gd name="f66" fmla="val 140"/>
                <a:gd name="f67" fmla="val 151"/>
                <a:gd name="f68" fmla="val 56"/>
                <a:gd name="f69" fmla="val 162"/>
                <a:gd name="f70" fmla="val 168"/>
                <a:gd name="f71" fmla="val 107"/>
                <a:gd name="f72" fmla="val 164"/>
                <a:gd name="f73" fmla="val 115"/>
                <a:gd name="f74" fmla="val 156"/>
                <a:gd name="f75" fmla="val 123"/>
                <a:gd name="f76" fmla="val 137"/>
                <a:gd name="f77" fmla="*/ f0 1 161"/>
                <a:gd name="f78" fmla="*/ f1 1 194"/>
                <a:gd name="f79" fmla="val f2"/>
                <a:gd name="f80" fmla="val f3"/>
                <a:gd name="f81" fmla="val f4"/>
                <a:gd name="f82" fmla="+- f81 0 f79"/>
                <a:gd name="f83" fmla="+- f80 0 f79"/>
                <a:gd name="f84" fmla="*/ f83 1 161"/>
                <a:gd name="f85" fmla="*/ f82 1 194"/>
                <a:gd name="f86" fmla="*/ f79 1 f84"/>
                <a:gd name="f87" fmla="*/ f80 1 f84"/>
                <a:gd name="f88" fmla="*/ f79 1 f85"/>
                <a:gd name="f89" fmla="*/ f81 1 f85"/>
                <a:gd name="f90" fmla="*/ f86 f77 1"/>
                <a:gd name="f91" fmla="*/ f87 f77 1"/>
                <a:gd name="f92" fmla="*/ f89 f78 1"/>
                <a:gd name="f93" fmla="*/ f88 f78 1"/>
              </a:gdLst>
              <a:ahLst/>
              <a:cxnLst>
                <a:cxn ang="3cd4">
                  <a:pos x="hc" y="t"/>
                </a:cxn>
                <a:cxn ang="0">
                  <a:pos x="r" y="vc"/>
                </a:cxn>
                <a:cxn ang="cd4">
                  <a:pos x="hc" y="b"/>
                </a:cxn>
                <a:cxn ang="cd2">
                  <a:pos x="l" y="vc"/>
                </a:cxn>
              </a:cxnLst>
              <a:rect l="f90" t="f93" r="f91" b="f92"/>
              <a:pathLst>
                <a:path w="161" h="194">
                  <a:moveTo>
                    <a:pt x="f5" y="f6"/>
                  </a:moveTo>
                  <a:lnTo>
                    <a:pt x="f3" y="f7"/>
                  </a:lnTo>
                  <a:cubicBezTo>
                    <a:pt x="f8" y="f9"/>
                    <a:pt x="f10" y="f11"/>
                    <a:pt x="f12" y="f13"/>
                  </a:cubicBezTo>
                  <a:cubicBezTo>
                    <a:pt x="f6" y="f14"/>
                    <a:pt x="f15" y="f4"/>
                    <a:pt x="f16" y="f4"/>
                  </a:cubicBezTo>
                  <a:cubicBezTo>
                    <a:pt x="f17" y="f4"/>
                    <a:pt x="f18" y="f19"/>
                    <a:pt x="f20" y="f21"/>
                  </a:cubicBezTo>
                  <a:cubicBezTo>
                    <a:pt x="f22" y="f23"/>
                    <a:pt x="f2" y="f24"/>
                    <a:pt x="f2" y="f25"/>
                  </a:cubicBezTo>
                  <a:cubicBezTo>
                    <a:pt x="f2" y="f26"/>
                    <a:pt x="f27" y="f28"/>
                    <a:pt x="f29" y="f30"/>
                  </a:cubicBezTo>
                  <a:cubicBezTo>
                    <a:pt x="f31" y="f32"/>
                    <a:pt x="f33" y="f34"/>
                    <a:pt x="f35" y="f36"/>
                  </a:cubicBezTo>
                  <a:cubicBezTo>
                    <a:pt x="f37" y="f38"/>
                    <a:pt x="f39" y="f2"/>
                    <a:pt x="f16" y="f2"/>
                  </a:cubicBezTo>
                  <a:cubicBezTo>
                    <a:pt x="f15" y="f2"/>
                    <a:pt x="f40" y="f41"/>
                    <a:pt x="f42" y="f43"/>
                  </a:cubicBezTo>
                  <a:cubicBezTo>
                    <a:pt x="f9" y="f44"/>
                    <a:pt x="f45" y="f35"/>
                    <a:pt x="f46" y="f17"/>
                  </a:cubicBezTo>
                  <a:lnTo>
                    <a:pt x="f24" y="f47"/>
                  </a:lnTo>
                  <a:cubicBezTo>
                    <a:pt x="f48" y="f49"/>
                    <a:pt x="f50" y="f51"/>
                    <a:pt x="f52" y="f53"/>
                  </a:cubicBezTo>
                  <a:cubicBezTo>
                    <a:pt x="f15" y="f54"/>
                    <a:pt x="f55" y="f56"/>
                    <a:pt x="f57" y="f56"/>
                  </a:cubicBezTo>
                  <a:cubicBezTo>
                    <a:pt x="f58" y="f56"/>
                    <a:pt x="f59" y="f60"/>
                    <a:pt x="f61" y="f62"/>
                  </a:cubicBezTo>
                  <a:cubicBezTo>
                    <a:pt x="f63" y="f37"/>
                    <a:pt x="f64" y="f65"/>
                    <a:pt x="f64" y="f25"/>
                  </a:cubicBezTo>
                  <a:cubicBezTo>
                    <a:pt x="f64" y="f40"/>
                    <a:pt x="f63" y="f66"/>
                    <a:pt x="f61" y="f67"/>
                  </a:cubicBezTo>
                  <a:cubicBezTo>
                    <a:pt x="f68" y="f69"/>
                    <a:pt x="f39" y="f70"/>
                    <a:pt x="f16" y="f70"/>
                  </a:cubicBezTo>
                  <a:cubicBezTo>
                    <a:pt x="f55" y="f70"/>
                    <a:pt x="f71" y="f72"/>
                    <a:pt x="f73" y="f74"/>
                  </a:cubicBezTo>
                  <a:cubicBezTo>
                    <a:pt x="f75" y="f10"/>
                    <a:pt x="f24" y="f76"/>
                    <a:pt x="f5" y="f6"/>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65" name="Freeform 164"/>
            <p:cNvSpPr/>
            <p:nvPr/>
          </p:nvSpPr>
          <p:spPr>
            <a:xfrm>
              <a:off x="1917359" y="5044680"/>
              <a:ext cx="62279" cy="69476"/>
            </a:xfrm>
            <a:custGeom>
              <a:avLst/>
              <a:gdLst>
                <a:gd name="f0" fmla="val w"/>
                <a:gd name="f1" fmla="val h"/>
                <a:gd name="f2" fmla="val 0"/>
                <a:gd name="f3" fmla="val 174"/>
                <a:gd name="f4" fmla="val 194"/>
                <a:gd name="f5" fmla="val 97"/>
                <a:gd name="f6" fmla="val 63"/>
                <a:gd name="f7" fmla="val 10"/>
                <a:gd name="f8" fmla="val 37"/>
                <a:gd name="f9" fmla="val 29"/>
                <a:gd name="f10" fmla="val 21"/>
                <a:gd name="f11" fmla="val 45"/>
                <a:gd name="f12" fmla="val 7"/>
                <a:gd name="f13" fmla="val 64"/>
                <a:gd name="f14" fmla="val 87"/>
                <a:gd name="f15" fmla="val 112"/>
                <a:gd name="f16" fmla="val 133"/>
                <a:gd name="f17" fmla="val 8"/>
                <a:gd name="f18" fmla="val 149"/>
                <a:gd name="f19" fmla="val 25"/>
                <a:gd name="f20" fmla="val 166"/>
                <a:gd name="f21" fmla="val 42"/>
                <a:gd name="f22" fmla="val 65"/>
                <a:gd name="f23" fmla="val 94"/>
                <a:gd name="f24" fmla="val 118"/>
                <a:gd name="f25" fmla="val 170"/>
                <a:gd name="f26" fmla="val 137"/>
                <a:gd name="f27" fmla="val 163"/>
                <a:gd name="f28" fmla="val 150"/>
                <a:gd name="f29" fmla="val 156"/>
                <a:gd name="f30" fmla="val 164"/>
                <a:gd name="f31" fmla="val 145"/>
                <a:gd name="f32" fmla="val 175"/>
                <a:gd name="f33" fmla="val 132"/>
                <a:gd name="f34" fmla="val 182"/>
                <a:gd name="f35" fmla="val 190"/>
                <a:gd name="f36" fmla="val 103"/>
                <a:gd name="f37" fmla="val 61"/>
                <a:gd name="f38" fmla="val 40"/>
                <a:gd name="f39" fmla="val 185"/>
                <a:gd name="f40" fmla="val 24"/>
                <a:gd name="f41" fmla="val 169"/>
                <a:gd name="f42" fmla="val 152"/>
                <a:gd name="f43" fmla="val 128"/>
                <a:gd name="f44" fmla="val 32"/>
                <a:gd name="f45" fmla="val 120"/>
                <a:gd name="f46" fmla="val 138"/>
                <a:gd name="f47" fmla="val 48"/>
                <a:gd name="f48" fmla="val 58"/>
                <a:gd name="f49" fmla="val 162"/>
                <a:gd name="f50" fmla="val 71"/>
                <a:gd name="f51" fmla="val 168"/>
                <a:gd name="f52" fmla="val 116"/>
                <a:gd name="f53" fmla="val 126"/>
                <a:gd name="f54" fmla="val 136"/>
                <a:gd name="f55" fmla="val 141"/>
                <a:gd name="f56" fmla="val 96"/>
                <a:gd name="f57" fmla="val 73"/>
                <a:gd name="f58" fmla="val 55"/>
                <a:gd name="f59" fmla="val 44"/>
                <a:gd name="f60" fmla="val 115"/>
                <a:gd name="f61" fmla="val 102"/>
                <a:gd name="f62" fmla="val 26"/>
                <a:gd name="f63" fmla="*/ f0 1 174"/>
                <a:gd name="f64" fmla="*/ f1 1 194"/>
                <a:gd name="f65" fmla="val f2"/>
                <a:gd name="f66" fmla="val f3"/>
                <a:gd name="f67" fmla="val f4"/>
                <a:gd name="f68" fmla="+- f67 0 f65"/>
                <a:gd name="f69" fmla="+- f66 0 f65"/>
                <a:gd name="f70" fmla="*/ f69 1 174"/>
                <a:gd name="f71" fmla="*/ f68 1 19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74" h="194">
                  <a:moveTo>
                    <a:pt x="f2" y="f5"/>
                  </a:moveTo>
                  <a:cubicBezTo>
                    <a:pt x="f2" y="f6"/>
                    <a:pt x="f7" y="f8"/>
                    <a:pt x="f9" y="f10"/>
                  </a:cubicBezTo>
                  <a:cubicBezTo>
                    <a:pt x="f11" y="f12"/>
                    <a:pt x="f13" y="f2"/>
                    <a:pt x="f14" y="f2"/>
                  </a:cubicBezTo>
                  <a:cubicBezTo>
                    <a:pt x="f15" y="f2"/>
                    <a:pt x="f16" y="f17"/>
                    <a:pt x="f18" y="f19"/>
                  </a:cubicBezTo>
                  <a:cubicBezTo>
                    <a:pt x="f20" y="f21"/>
                    <a:pt x="f3" y="f22"/>
                    <a:pt x="f3" y="f23"/>
                  </a:cubicBezTo>
                  <a:cubicBezTo>
                    <a:pt x="f3" y="f24"/>
                    <a:pt x="f25" y="f26"/>
                    <a:pt x="f27" y="f28"/>
                  </a:cubicBezTo>
                  <a:cubicBezTo>
                    <a:pt x="f29" y="f30"/>
                    <a:pt x="f31" y="f32"/>
                    <a:pt x="f33" y="f34"/>
                  </a:cubicBezTo>
                  <a:cubicBezTo>
                    <a:pt x="f24" y="f35"/>
                    <a:pt x="f36" y="f4"/>
                    <a:pt x="f14" y="f4"/>
                  </a:cubicBezTo>
                  <a:cubicBezTo>
                    <a:pt x="f37" y="f4"/>
                    <a:pt x="f38" y="f39"/>
                    <a:pt x="f40" y="f41"/>
                  </a:cubicBezTo>
                  <a:cubicBezTo>
                    <a:pt x="f17" y="f42"/>
                    <a:pt x="f2" y="f43"/>
                    <a:pt x="f2" y="f5"/>
                  </a:cubicBezTo>
                  <a:close/>
                  <a:moveTo>
                    <a:pt x="f44" y="f5"/>
                  </a:moveTo>
                  <a:cubicBezTo>
                    <a:pt x="f44" y="f45"/>
                    <a:pt x="f8" y="f46"/>
                    <a:pt x="f47" y="f28"/>
                  </a:cubicBezTo>
                  <a:cubicBezTo>
                    <a:pt x="f48" y="f49"/>
                    <a:pt x="f50" y="f51"/>
                    <a:pt x="f14" y="f51"/>
                  </a:cubicBezTo>
                  <a:cubicBezTo>
                    <a:pt x="f36" y="f51"/>
                    <a:pt x="f52" y="f49"/>
                    <a:pt x="f53" y="f28"/>
                  </a:cubicBezTo>
                  <a:cubicBezTo>
                    <a:pt x="f54" y="f46"/>
                    <a:pt x="f55" y="f45"/>
                    <a:pt x="f55" y="f56"/>
                  </a:cubicBezTo>
                  <a:cubicBezTo>
                    <a:pt x="f55" y="f57"/>
                    <a:pt x="f54" y="f58"/>
                    <a:pt x="f53" y="f59"/>
                  </a:cubicBezTo>
                  <a:cubicBezTo>
                    <a:pt x="f60" y="f44"/>
                    <a:pt x="f61" y="f62"/>
                    <a:pt x="f14" y="f62"/>
                  </a:cubicBezTo>
                  <a:cubicBezTo>
                    <a:pt x="f50" y="f62"/>
                    <a:pt x="f48" y="f44"/>
                    <a:pt x="f47" y="f59"/>
                  </a:cubicBezTo>
                  <a:cubicBezTo>
                    <a:pt x="f8" y="f58"/>
                    <a:pt x="f44" y="f57"/>
                    <a:pt x="f44"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66" name="Freeform 165"/>
            <p:cNvSpPr/>
            <p:nvPr/>
          </p:nvSpPr>
          <p:spPr>
            <a:xfrm>
              <a:off x="1989359" y="5044680"/>
              <a:ext cx="62279" cy="69476"/>
            </a:xfrm>
            <a:custGeom>
              <a:avLst/>
              <a:gdLst>
                <a:gd name="f0" fmla="val w"/>
                <a:gd name="f1" fmla="val h"/>
                <a:gd name="f2" fmla="val 0"/>
                <a:gd name="f3" fmla="val 174"/>
                <a:gd name="f4" fmla="val 194"/>
                <a:gd name="f5" fmla="val 97"/>
                <a:gd name="f6" fmla="val 63"/>
                <a:gd name="f7" fmla="val 10"/>
                <a:gd name="f8" fmla="val 37"/>
                <a:gd name="f9" fmla="val 29"/>
                <a:gd name="f10" fmla="val 21"/>
                <a:gd name="f11" fmla="val 45"/>
                <a:gd name="f12" fmla="val 7"/>
                <a:gd name="f13" fmla="val 64"/>
                <a:gd name="f14" fmla="val 87"/>
                <a:gd name="f15" fmla="val 112"/>
                <a:gd name="f16" fmla="val 133"/>
                <a:gd name="f17" fmla="val 8"/>
                <a:gd name="f18" fmla="val 149"/>
                <a:gd name="f19" fmla="val 25"/>
                <a:gd name="f20" fmla="val 166"/>
                <a:gd name="f21" fmla="val 42"/>
                <a:gd name="f22" fmla="val 65"/>
                <a:gd name="f23" fmla="val 94"/>
                <a:gd name="f24" fmla="val 118"/>
                <a:gd name="f25" fmla="val 170"/>
                <a:gd name="f26" fmla="val 137"/>
                <a:gd name="f27" fmla="val 163"/>
                <a:gd name="f28" fmla="val 150"/>
                <a:gd name="f29" fmla="val 156"/>
                <a:gd name="f30" fmla="val 164"/>
                <a:gd name="f31" fmla="val 145"/>
                <a:gd name="f32" fmla="val 175"/>
                <a:gd name="f33" fmla="val 132"/>
                <a:gd name="f34" fmla="val 182"/>
                <a:gd name="f35" fmla="val 190"/>
                <a:gd name="f36" fmla="val 103"/>
                <a:gd name="f37" fmla="val 61"/>
                <a:gd name="f38" fmla="val 40"/>
                <a:gd name="f39" fmla="val 185"/>
                <a:gd name="f40" fmla="val 24"/>
                <a:gd name="f41" fmla="val 169"/>
                <a:gd name="f42" fmla="val 152"/>
                <a:gd name="f43" fmla="val 128"/>
                <a:gd name="f44" fmla="val 32"/>
                <a:gd name="f45" fmla="val 120"/>
                <a:gd name="f46" fmla="val 138"/>
                <a:gd name="f47" fmla="val 48"/>
                <a:gd name="f48" fmla="val 58"/>
                <a:gd name="f49" fmla="val 162"/>
                <a:gd name="f50" fmla="val 71"/>
                <a:gd name="f51" fmla="val 168"/>
                <a:gd name="f52" fmla="val 116"/>
                <a:gd name="f53" fmla="val 126"/>
                <a:gd name="f54" fmla="val 136"/>
                <a:gd name="f55" fmla="val 141"/>
                <a:gd name="f56" fmla="val 96"/>
                <a:gd name="f57" fmla="val 73"/>
                <a:gd name="f58" fmla="val 55"/>
                <a:gd name="f59" fmla="val 44"/>
                <a:gd name="f60" fmla="val 115"/>
                <a:gd name="f61" fmla="val 102"/>
                <a:gd name="f62" fmla="val 26"/>
                <a:gd name="f63" fmla="*/ f0 1 174"/>
                <a:gd name="f64" fmla="*/ f1 1 194"/>
                <a:gd name="f65" fmla="val f2"/>
                <a:gd name="f66" fmla="val f3"/>
                <a:gd name="f67" fmla="val f4"/>
                <a:gd name="f68" fmla="+- f67 0 f65"/>
                <a:gd name="f69" fmla="+- f66 0 f65"/>
                <a:gd name="f70" fmla="*/ f69 1 174"/>
                <a:gd name="f71" fmla="*/ f68 1 19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74" h="194">
                  <a:moveTo>
                    <a:pt x="f2" y="f5"/>
                  </a:moveTo>
                  <a:cubicBezTo>
                    <a:pt x="f2" y="f6"/>
                    <a:pt x="f7" y="f8"/>
                    <a:pt x="f9" y="f10"/>
                  </a:cubicBezTo>
                  <a:cubicBezTo>
                    <a:pt x="f11" y="f12"/>
                    <a:pt x="f13" y="f2"/>
                    <a:pt x="f14" y="f2"/>
                  </a:cubicBezTo>
                  <a:cubicBezTo>
                    <a:pt x="f15" y="f2"/>
                    <a:pt x="f16" y="f17"/>
                    <a:pt x="f18" y="f19"/>
                  </a:cubicBezTo>
                  <a:cubicBezTo>
                    <a:pt x="f20" y="f21"/>
                    <a:pt x="f3" y="f22"/>
                    <a:pt x="f3" y="f23"/>
                  </a:cubicBezTo>
                  <a:cubicBezTo>
                    <a:pt x="f3" y="f24"/>
                    <a:pt x="f25" y="f26"/>
                    <a:pt x="f27" y="f28"/>
                  </a:cubicBezTo>
                  <a:cubicBezTo>
                    <a:pt x="f29" y="f30"/>
                    <a:pt x="f31" y="f32"/>
                    <a:pt x="f33" y="f34"/>
                  </a:cubicBezTo>
                  <a:cubicBezTo>
                    <a:pt x="f24" y="f35"/>
                    <a:pt x="f36" y="f4"/>
                    <a:pt x="f14" y="f4"/>
                  </a:cubicBezTo>
                  <a:cubicBezTo>
                    <a:pt x="f37" y="f4"/>
                    <a:pt x="f38" y="f39"/>
                    <a:pt x="f40" y="f41"/>
                  </a:cubicBezTo>
                  <a:cubicBezTo>
                    <a:pt x="f17" y="f42"/>
                    <a:pt x="f2" y="f43"/>
                    <a:pt x="f2" y="f5"/>
                  </a:cubicBezTo>
                  <a:close/>
                  <a:moveTo>
                    <a:pt x="f44" y="f5"/>
                  </a:moveTo>
                  <a:cubicBezTo>
                    <a:pt x="f44" y="f45"/>
                    <a:pt x="f8" y="f46"/>
                    <a:pt x="f47" y="f28"/>
                  </a:cubicBezTo>
                  <a:cubicBezTo>
                    <a:pt x="f48" y="f49"/>
                    <a:pt x="f50" y="f51"/>
                    <a:pt x="f14" y="f51"/>
                  </a:cubicBezTo>
                  <a:cubicBezTo>
                    <a:pt x="f36" y="f51"/>
                    <a:pt x="f52" y="f49"/>
                    <a:pt x="f53" y="f28"/>
                  </a:cubicBezTo>
                  <a:cubicBezTo>
                    <a:pt x="f54" y="f46"/>
                    <a:pt x="f55" y="f45"/>
                    <a:pt x="f55" y="f56"/>
                  </a:cubicBezTo>
                  <a:cubicBezTo>
                    <a:pt x="f55" y="f57"/>
                    <a:pt x="f54" y="f58"/>
                    <a:pt x="f53" y="f59"/>
                  </a:cubicBezTo>
                  <a:cubicBezTo>
                    <a:pt x="f60" y="f44"/>
                    <a:pt x="f61" y="f62"/>
                    <a:pt x="f14" y="f62"/>
                  </a:cubicBezTo>
                  <a:cubicBezTo>
                    <a:pt x="f50" y="f62"/>
                    <a:pt x="f48" y="f44"/>
                    <a:pt x="f47" y="f59"/>
                  </a:cubicBezTo>
                  <a:cubicBezTo>
                    <a:pt x="f8" y="f58"/>
                    <a:pt x="f44" y="f57"/>
                    <a:pt x="f44"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67" name="Freeform 166"/>
            <p:cNvSpPr/>
            <p:nvPr/>
          </p:nvSpPr>
          <p:spPr>
            <a:xfrm>
              <a:off x="2065684" y="5044680"/>
              <a:ext cx="35999" cy="67683"/>
            </a:xfrm>
            <a:custGeom>
              <a:avLst/>
              <a:gdLst>
                <a:gd name="f0" fmla="val w"/>
                <a:gd name="f1" fmla="val h"/>
                <a:gd name="f2" fmla="val 0"/>
                <a:gd name="f3" fmla="val 101"/>
                <a:gd name="f4" fmla="val 189"/>
                <a:gd name="f5" fmla="val 4"/>
                <a:gd name="f6" fmla="val 28"/>
                <a:gd name="f7" fmla="val 32"/>
                <a:gd name="f8" fmla="val 36"/>
                <a:gd name="f9" fmla="val 19"/>
                <a:gd name="f10" fmla="val 42"/>
                <a:gd name="f11" fmla="val 10"/>
                <a:gd name="f12" fmla="val 48"/>
                <a:gd name="f13" fmla="val 6"/>
                <a:gd name="f14" fmla="val 54"/>
                <a:gd name="f15" fmla="val 2"/>
                <a:gd name="f16" fmla="val 61"/>
                <a:gd name="f17" fmla="val 68"/>
                <a:gd name="f18" fmla="val 79"/>
                <a:gd name="f19" fmla="val 90"/>
                <a:gd name="f20" fmla="val 3"/>
                <a:gd name="f21" fmla="val 39"/>
                <a:gd name="f22" fmla="val 82"/>
                <a:gd name="f23" fmla="val 35"/>
                <a:gd name="f24" fmla="val 75"/>
                <a:gd name="f25" fmla="val 67"/>
                <a:gd name="f26" fmla="val 60"/>
                <a:gd name="f27" fmla="val 34"/>
                <a:gd name="f28" fmla="val 43"/>
                <a:gd name="f29" fmla="val 37"/>
                <a:gd name="f30" fmla="val 56"/>
                <a:gd name="f31" fmla="val 33"/>
                <a:gd name="f32" fmla="val 31"/>
                <a:gd name="f33" fmla="val 92"/>
                <a:gd name="f34" fmla="*/ f0 1 101"/>
                <a:gd name="f35" fmla="*/ f1 1 189"/>
                <a:gd name="f36" fmla="val f2"/>
                <a:gd name="f37" fmla="val f3"/>
                <a:gd name="f38" fmla="val f4"/>
                <a:gd name="f39" fmla="+- f38 0 f36"/>
                <a:gd name="f40" fmla="+- f37 0 f36"/>
                <a:gd name="f41" fmla="*/ f40 1 101"/>
                <a:gd name="f42" fmla="*/ f39 1 189"/>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101" h="189">
                  <a:moveTo>
                    <a:pt x="f2" y="f4"/>
                  </a:moveTo>
                  <a:lnTo>
                    <a:pt x="f2" y="f5"/>
                  </a:lnTo>
                  <a:lnTo>
                    <a:pt x="f6" y="f5"/>
                  </a:lnTo>
                  <a:lnTo>
                    <a:pt x="f6" y="f7"/>
                  </a:lnTo>
                  <a:cubicBezTo>
                    <a:pt x="f8" y="f9"/>
                    <a:pt x="f10" y="f11"/>
                    <a:pt x="f12" y="f13"/>
                  </a:cubicBezTo>
                  <a:cubicBezTo>
                    <a:pt x="f14" y="f15"/>
                    <a:pt x="f16" y="f2"/>
                    <a:pt x="f17" y="f2"/>
                  </a:cubicBezTo>
                  <a:cubicBezTo>
                    <a:pt x="f18" y="f2"/>
                    <a:pt x="f19" y="f20"/>
                    <a:pt x="f3" y="f11"/>
                  </a:cubicBezTo>
                  <a:lnTo>
                    <a:pt x="f19" y="f21"/>
                  </a:lnTo>
                  <a:cubicBezTo>
                    <a:pt x="f22" y="f23"/>
                    <a:pt x="f24" y="f7"/>
                    <a:pt x="f25" y="f7"/>
                  </a:cubicBezTo>
                  <a:cubicBezTo>
                    <a:pt x="f26" y="f7"/>
                    <a:pt x="f14" y="f27"/>
                    <a:pt x="f12" y="f21"/>
                  </a:cubicBezTo>
                  <a:cubicBezTo>
                    <a:pt x="f28" y="f28"/>
                    <a:pt x="f21" y="f12"/>
                    <a:pt x="f29" y="f30"/>
                  </a:cubicBezTo>
                  <a:cubicBezTo>
                    <a:pt x="f31" y="f25"/>
                    <a:pt x="f32" y="f18"/>
                    <a:pt x="f32" y="f33"/>
                  </a:cubicBezTo>
                  <a:lnTo>
                    <a:pt x="f32"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68" name="Freeform 167"/>
            <p:cNvSpPr/>
            <p:nvPr/>
          </p:nvSpPr>
          <p:spPr>
            <a:xfrm>
              <a:off x="2104198" y="5020915"/>
              <a:ext cx="57598" cy="93241"/>
            </a:xfrm>
            <a:custGeom>
              <a:avLst/>
              <a:gdLst>
                <a:gd name="f0" fmla="val w"/>
                <a:gd name="f1" fmla="val h"/>
                <a:gd name="f2" fmla="val 0"/>
                <a:gd name="f3" fmla="val 161"/>
                <a:gd name="f4" fmla="val 260"/>
                <a:gd name="f5" fmla="val 132"/>
                <a:gd name="f6" fmla="val 256"/>
                <a:gd name="f7" fmla="val 232"/>
                <a:gd name="f8" fmla="val 120"/>
                <a:gd name="f9" fmla="val 251"/>
                <a:gd name="f10" fmla="val 103"/>
                <a:gd name="f11" fmla="val 80"/>
                <a:gd name="f12" fmla="val 65"/>
                <a:gd name="f13" fmla="val 51"/>
                <a:gd name="f14" fmla="val 39"/>
                <a:gd name="f15" fmla="val 248"/>
                <a:gd name="f16" fmla="val 27"/>
                <a:gd name="f17" fmla="val 239"/>
                <a:gd name="f18" fmla="val 17"/>
                <a:gd name="f19" fmla="val 228"/>
                <a:gd name="f20" fmla="val 10"/>
                <a:gd name="f21" fmla="val 214"/>
                <a:gd name="f22" fmla="val 3"/>
                <a:gd name="f23" fmla="val 199"/>
                <a:gd name="f24" fmla="val 182"/>
                <a:gd name="f25" fmla="val 163"/>
                <a:gd name="f26" fmla="val 145"/>
                <a:gd name="f27" fmla="val 128"/>
                <a:gd name="f28" fmla="val 9"/>
                <a:gd name="f29" fmla="val 113"/>
                <a:gd name="f30" fmla="val 15"/>
                <a:gd name="f31" fmla="val 98"/>
                <a:gd name="f32" fmla="val 25"/>
                <a:gd name="f33" fmla="val 86"/>
                <a:gd name="f34" fmla="val 37"/>
                <a:gd name="f35" fmla="val 78"/>
                <a:gd name="f36" fmla="val 49"/>
                <a:gd name="f37" fmla="val 70"/>
                <a:gd name="f38" fmla="val 63"/>
                <a:gd name="f39" fmla="val 66"/>
                <a:gd name="f40" fmla="val 90"/>
                <a:gd name="f41" fmla="val 100"/>
                <a:gd name="f42" fmla="val 69"/>
                <a:gd name="f43" fmla="val 108"/>
                <a:gd name="f44" fmla="val 73"/>
                <a:gd name="f45" fmla="val 117"/>
                <a:gd name="f46" fmla="val 124"/>
                <a:gd name="f47" fmla="val 84"/>
                <a:gd name="f48" fmla="val 130"/>
                <a:gd name="f49" fmla="val 92"/>
                <a:gd name="f50" fmla="val 32"/>
                <a:gd name="f51" fmla="val 187"/>
                <a:gd name="f52" fmla="val 205"/>
                <a:gd name="f53" fmla="val 47"/>
                <a:gd name="f54" fmla="val 216"/>
                <a:gd name="f55" fmla="val 57"/>
                <a:gd name="f56" fmla="val 234"/>
                <a:gd name="f57" fmla="val 83"/>
                <a:gd name="f58" fmla="val 96"/>
                <a:gd name="f59" fmla="val 118"/>
                <a:gd name="f60" fmla="val 217"/>
                <a:gd name="f61" fmla="val 127"/>
                <a:gd name="f62" fmla="val 206"/>
                <a:gd name="f63" fmla="val 189"/>
                <a:gd name="f64" fmla="val 166"/>
                <a:gd name="f65" fmla="val 140"/>
                <a:gd name="f66" fmla="val 122"/>
                <a:gd name="f67" fmla="val 110"/>
                <a:gd name="f68" fmla="val 81"/>
                <a:gd name="f69" fmla="val 67"/>
                <a:gd name="f70" fmla="val 56"/>
                <a:gd name="f71" fmla="val 46"/>
                <a:gd name="f72" fmla="val 109"/>
                <a:gd name="f73" fmla="val 121"/>
                <a:gd name="f74" fmla="val 139"/>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5" y="f7"/>
                  </a:lnTo>
                  <a:cubicBezTo>
                    <a:pt x="f8" y="f9"/>
                    <a:pt x="f10" y="f4"/>
                    <a:pt x="f11" y="f4"/>
                  </a:cubicBezTo>
                  <a:cubicBezTo>
                    <a:pt x="f12" y="f4"/>
                    <a:pt x="f13" y="f6"/>
                    <a:pt x="f14" y="f15"/>
                  </a:cubicBezTo>
                  <a:cubicBezTo>
                    <a:pt x="f16" y="f17"/>
                    <a:pt x="f18" y="f19"/>
                    <a:pt x="f20" y="f21"/>
                  </a:cubicBezTo>
                  <a:cubicBezTo>
                    <a:pt x="f22" y="f23"/>
                    <a:pt x="f2" y="f24"/>
                    <a:pt x="f2" y="f25"/>
                  </a:cubicBezTo>
                  <a:cubicBezTo>
                    <a:pt x="f2" y="f26"/>
                    <a:pt x="f22" y="f27"/>
                    <a:pt x="f28" y="f29"/>
                  </a:cubicBezTo>
                  <a:cubicBezTo>
                    <a:pt x="f30" y="f31"/>
                    <a:pt x="f32" y="f33"/>
                    <a:pt x="f34" y="f35"/>
                  </a:cubicBezTo>
                  <a:cubicBezTo>
                    <a:pt x="f36" y="f37"/>
                    <a:pt x="f38" y="f39"/>
                    <a:pt x="f35" y="f39"/>
                  </a:cubicBezTo>
                  <a:cubicBezTo>
                    <a:pt x="f40" y="f39"/>
                    <a:pt x="f41" y="f42"/>
                    <a:pt x="f43" y="f44"/>
                  </a:cubicBezTo>
                  <a:cubicBezTo>
                    <a:pt x="f45" y="f35"/>
                    <a:pt x="f46" y="f47"/>
                    <a:pt x="f48" y="f49"/>
                  </a:cubicBezTo>
                  <a:lnTo>
                    <a:pt x="f48" y="f2"/>
                  </a:lnTo>
                  <a:lnTo>
                    <a:pt x="f3" y="f2"/>
                  </a:lnTo>
                  <a:lnTo>
                    <a:pt x="f3" y="f6"/>
                  </a:lnTo>
                  <a:close/>
                  <a:moveTo>
                    <a:pt x="f50" y="f25"/>
                  </a:moveTo>
                  <a:cubicBezTo>
                    <a:pt x="f50" y="f51"/>
                    <a:pt x="f34" y="f52"/>
                    <a:pt x="f53" y="f54"/>
                  </a:cubicBezTo>
                  <a:cubicBezTo>
                    <a:pt x="f55" y="f19"/>
                    <a:pt x="f42" y="f56"/>
                    <a:pt x="f57" y="f56"/>
                  </a:cubicBezTo>
                  <a:cubicBezTo>
                    <a:pt x="f58" y="f56"/>
                    <a:pt x="f43" y="f19"/>
                    <a:pt x="f59" y="f60"/>
                  </a:cubicBezTo>
                  <a:cubicBezTo>
                    <a:pt x="f61" y="f62"/>
                    <a:pt x="f5" y="f63"/>
                    <a:pt x="f5" y="f64"/>
                  </a:cubicBezTo>
                  <a:cubicBezTo>
                    <a:pt x="f5" y="f65"/>
                    <a:pt x="f61" y="f66"/>
                    <a:pt x="f59" y="f67"/>
                  </a:cubicBezTo>
                  <a:cubicBezTo>
                    <a:pt x="f43" y="f31"/>
                    <a:pt x="f58" y="f49"/>
                    <a:pt x="f68" y="f49"/>
                  </a:cubicBezTo>
                  <a:cubicBezTo>
                    <a:pt x="f69" y="f49"/>
                    <a:pt x="f70" y="f31"/>
                    <a:pt x="f71" y="f72"/>
                  </a:cubicBezTo>
                  <a:cubicBezTo>
                    <a:pt x="f34" y="f73"/>
                    <a:pt x="f50" y="f74"/>
                    <a:pt x="f50" y="f2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69" name="Freeform 168"/>
            <p:cNvSpPr/>
            <p:nvPr/>
          </p:nvSpPr>
          <p:spPr>
            <a:xfrm>
              <a:off x="2179079" y="5048283"/>
              <a:ext cx="60478" cy="38157"/>
            </a:xfrm>
            <a:custGeom>
              <a:avLst/>
              <a:gdLst>
                <a:gd name="f0" fmla="val w"/>
                <a:gd name="f1" fmla="val h"/>
                <a:gd name="f2" fmla="val 0"/>
                <a:gd name="f3" fmla="val 169"/>
                <a:gd name="f4" fmla="val 107"/>
                <a:gd name="f5" fmla="val 29"/>
                <a:gd name="f6" fmla="val 113"/>
                <a:gd name="f7" fmla="val 56"/>
                <a:gd name="f8" fmla="val 20"/>
                <a:gd name="f9" fmla="val 10"/>
                <a:gd name="f10" fmla="val 97"/>
                <a:gd name="f11" fmla="val 88"/>
                <a:gd name="f12" fmla="val 78"/>
                <a:gd name="f13" fmla="*/ f0 1 169"/>
                <a:gd name="f14" fmla="*/ f1 1 107"/>
                <a:gd name="f15" fmla="val f2"/>
                <a:gd name="f16" fmla="val f3"/>
                <a:gd name="f17" fmla="val f4"/>
                <a:gd name="f18" fmla="+- f17 0 f15"/>
                <a:gd name="f19" fmla="+- f16 0 f15"/>
                <a:gd name="f20" fmla="*/ f19 1 169"/>
                <a:gd name="f21" fmla="*/ f18 1 107"/>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69" h="107">
                  <a:moveTo>
                    <a:pt x="f3" y="f5"/>
                  </a:moveTo>
                  <a:cubicBezTo>
                    <a:pt x="f6" y="f5"/>
                    <a:pt x="f7" y="f5"/>
                    <a:pt x="f2" y="f5"/>
                  </a:cubicBezTo>
                  <a:cubicBezTo>
                    <a:pt x="f2" y="f8"/>
                    <a:pt x="f2" y="f9"/>
                    <a:pt x="f2" y="f2"/>
                  </a:cubicBezTo>
                  <a:cubicBezTo>
                    <a:pt x="f7" y="f2"/>
                    <a:pt x="f6" y="f2"/>
                    <a:pt x="f3" y="f2"/>
                  </a:cubicBezTo>
                  <a:cubicBezTo>
                    <a:pt x="f3" y="f9"/>
                    <a:pt x="f3" y="f8"/>
                    <a:pt x="f3" y="f5"/>
                  </a:cubicBezTo>
                  <a:close/>
                  <a:moveTo>
                    <a:pt x="f3" y="f4"/>
                  </a:moveTo>
                  <a:cubicBezTo>
                    <a:pt x="f6" y="f4"/>
                    <a:pt x="f7" y="f4"/>
                    <a:pt x="f2" y="f4"/>
                  </a:cubicBezTo>
                  <a:cubicBezTo>
                    <a:pt x="f2" y="f10"/>
                    <a:pt x="f2" y="f11"/>
                    <a:pt x="f2" y="f12"/>
                  </a:cubicBezTo>
                  <a:cubicBezTo>
                    <a:pt x="f7" y="f12"/>
                    <a:pt x="f6" y="f12"/>
                    <a:pt x="f3" y="f12"/>
                  </a:cubicBezTo>
                  <a:cubicBezTo>
                    <a:pt x="f3" y="f11"/>
                    <a:pt x="f3" y="f10"/>
                    <a:pt x="f3"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70" name="Freeform 169"/>
            <p:cNvSpPr/>
            <p:nvPr/>
          </p:nvSpPr>
          <p:spPr>
            <a:xfrm>
              <a:off x="2252523" y="5020915"/>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71" name="Freeform 170"/>
            <p:cNvSpPr/>
            <p:nvPr/>
          </p:nvSpPr>
          <p:spPr>
            <a:xfrm>
              <a:off x="2298600" y="5020558"/>
              <a:ext cx="60121" cy="93597"/>
            </a:xfrm>
            <a:custGeom>
              <a:avLst/>
              <a:gdLst>
                <a:gd name="f0" fmla="val w"/>
                <a:gd name="f1" fmla="val h"/>
                <a:gd name="f2" fmla="val 0"/>
                <a:gd name="f3" fmla="val 168"/>
                <a:gd name="f4" fmla="val 261"/>
                <a:gd name="f5" fmla="val 189"/>
                <a:gd name="f6" fmla="val 31"/>
                <a:gd name="f7" fmla="val 185"/>
                <a:gd name="f8" fmla="val 35"/>
                <a:gd name="f9" fmla="val 203"/>
                <a:gd name="f10" fmla="val 41"/>
                <a:gd name="f11" fmla="val 216"/>
                <a:gd name="f12" fmla="val 50"/>
                <a:gd name="f13" fmla="val 223"/>
                <a:gd name="f14" fmla="val 59"/>
                <a:gd name="f15" fmla="val 231"/>
                <a:gd name="f16" fmla="val 69"/>
                <a:gd name="f17" fmla="val 235"/>
                <a:gd name="f18" fmla="val 82"/>
                <a:gd name="f19" fmla="val 96"/>
                <a:gd name="f20" fmla="val 109"/>
                <a:gd name="f21" fmla="val 230"/>
                <a:gd name="f22" fmla="val 119"/>
                <a:gd name="f23" fmla="val 220"/>
                <a:gd name="f24" fmla="val 129"/>
                <a:gd name="f25" fmla="val 210"/>
                <a:gd name="f26" fmla="val 134"/>
                <a:gd name="f27" fmla="val 197"/>
                <a:gd name="f28" fmla="val 182"/>
                <a:gd name="f29" fmla="val 167"/>
                <a:gd name="f30" fmla="val 130"/>
                <a:gd name="f31" fmla="val 155"/>
                <a:gd name="f32" fmla="val 120"/>
                <a:gd name="f33" fmla="val 146"/>
                <a:gd name="f34" fmla="val 111"/>
                <a:gd name="f35" fmla="val 137"/>
                <a:gd name="f36" fmla="val 99"/>
                <a:gd name="f37" fmla="val 132"/>
                <a:gd name="f38" fmla="val 84"/>
                <a:gd name="f39" fmla="val 78"/>
                <a:gd name="f40" fmla="val 71"/>
                <a:gd name="f41" fmla="val 133"/>
                <a:gd name="f42" fmla="val 62"/>
                <a:gd name="f43" fmla="val 135"/>
                <a:gd name="f44" fmla="val 65"/>
                <a:gd name="f45" fmla="val 108"/>
                <a:gd name="f46" fmla="val 68"/>
                <a:gd name="f47" fmla="val 105"/>
                <a:gd name="f48" fmla="val 107"/>
                <a:gd name="f49" fmla="val 98"/>
                <a:gd name="f50" fmla="val 117"/>
                <a:gd name="f51" fmla="val 91"/>
                <a:gd name="f52" fmla="val 123"/>
                <a:gd name="f53" fmla="val 80"/>
                <a:gd name="f54" fmla="val 66"/>
                <a:gd name="f55" fmla="val 54"/>
                <a:gd name="f56" fmla="val 45"/>
                <a:gd name="f57" fmla="val 37"/>
                <a:gd name="f58" fmla="val 103"/>
                <a:gd name="f59" fmla="val 30"/>
                <a:gd name="f60" fmla="val 93"/>
                <a:gd name="f61" fmla="val 26"/>
                <a:gd name="f62" fmla="val 81"/>
                <a:gd name="f63" fmla="val 58"/>
                <a:gd name="f64" fmla="val 42"/>
                <a:gd name="f65" fmla="val 56"/>
                <a:gd name="f66" fmla="val 72"/>
                <a:gd name="f67" fmla="val 3"/>
                <a:gd name="f68" fmla="val 7"/>
                <a:gd name="f69" fmla="val 16"/>
                <a:gd name="f70" fmla="val 29"/>
                <a:gd name="f71" fmla="val 17"/>
                <a:gd name="f72" fmla="val 43"/>
                <a:gd name="f73" fmla="val 6"/>
                <a:gd name="f74" fmla="val 60"/>
                <a:gd name="f75" fmla="val 94"/>
                <a:gd name="f76" fmla="val 9"/>
                <a:gd name="f77" fmla="val 15"/>
                <a:gd name="f78" fmla="val 139"/>
                <a:gd name="f79" fmla="val 23"/>
                <a:gd name="f80" fmla="val 33"/>
                <a:gd name="f81" fmla="val 152"/>
                <a:gd name="f82" fmla="val 44"/>
                <a:gd name="f83" fmla="val 55"/>
                <a:gd name="f84" fmla="val 77"/>
                <a:gd name="f85" fmla="val 87"/>
                <a:gd name="f86" fmla="val 140"/>
                <a:gd name="f87" fmla="val 131"/>
                <a:gd name="f88" fmla="val 113"/>
                <a:gd name="f89" fmla="val 118"/>
                <a:gd name="f90" fmla="val 121"/>
                <a:gd name="f91" fmla="val 147"/>
                <a:gd name="f92" fmla="val 163"/>
                <a:gd name="f93" fmla="val 151"/>
                <a:gd name="f94" fmla="val 164"/>
                <a:gd name="f95" fmla="val 181"/>
                <a:gd name="f96" fmla="val 159"/>
                <a:gd name="f97" fmla="val 222"/>
                <a:gd name="f98" fmla="val 143"/>
                <a:gd name="f99" fmla="val 238"/>
                <a:gd name="f100" fmla="val 127"/>
                <a:gd name="f101" fmla="val 253"/>
                <a:gd name="f102" fmla="val 106"/>
                <a:gd name="f103" fmla="val 40"/>
                <a:gd name="f104" fmla="val 255"/>
                <a:gd name="f105" fmla="val 25"/>
                <a:gd name="f106" fmla="val 241"/>
                <a:gd name="f107" fmla="val 11"/>
                <a:gd name="f108" fmla="val 228"/>
                <a:gd name="f109" fmla="val 2"/>
                <a:gd name="f110" fmla="*/ f0 1 168"/>
                <a:gd name="f111" fmla="*/ f1 1 261"/>
                <a:gd name="f112" fmla="val f2"/>
                <a:gd name="f113" fmla="val f3"/>
                <a:gd name="f114" fmla="val f4"/>
                <a:gd name="f115" fmla="+- f114 0 f112"/>
                <a:gd name="f116" fmla="+- f113 0 f112"/>
                <a:gd name="f117" fmla="*/ f116 1 168"/>
                <a:gd name="f118" fmla="*/ f115 1 261"/>
                <a:gd name="f119" fmla="*/ f112 1 f117"/>
                <a:gd name="f120" fmla="*/ f113 1 f117"/>
                <a:gd name="f121" fmla="*/ f112 1 f118"/>
                <a:gd name="f122" fmla="*/ f114 1 f118"/>
                <a:gd name="f123" fmla="*/ f119 f110 1"/>
                <a:gd name="f124" fmla="*/ f120 f110 1"/>
                <a:gd name="f125" fmla="*/ f122 f111 1"/>
                <a:gd name="f126" fmla="*/ f121 f111 1"/>
              </a:gdLst>
              <a:ahLst/>
              <a:cxnLst>
                <a:cxn ang="3cd4">
                  <a:pos x="hc" y="t"/>
                </a:cxn>
                <a:cxn ang="0">
                  <a:pos x="r" y="vc"/>
                </a:cxn>
                <a:cxn ang="cd4">
                  <a:pos x="hc" y="b"/>
                </a:cxn>
                <a:cxn ang="cd2">
                  <a:pos x="l" y="vc"/>
                </a:cxn>
              </a:cxnLst>
              <a:rect l="f123" t="f126" r="f124" b="f125"/>
              <a:pathLst>
                <a:path w="168" h="261">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30" y="f31"/>
                    <a:pt x="f32" y="f33"/>
                  </a:cubicBezTo>
                  <a:cubicBezTo>
                    <a:pt x="f34" y="f35"/>
                    <a:pt x="f36" y="f37"/>
                    <a:pt x="f38" y="f37"/>
                  </a:cubicBezTo>
                  <a:cubicBezTo>
                    <a:pt x="f39" y="f37"/>
                    <a:pt x="f40" y="f41"/>
                    <a:pt x="f42" y="f43"/>
                  </a:cubicBezTo>
                  <a:lnTo>
                    <a:pt x="f44" y="f45"/>
                  </a:lnTo>
                  <a:cubicBezTo>
                    <a:pt x="f46" y="f45"/>
                    <a:pt x="f16" y="f45"/>
                    <a:pt x="f40" y="f45"/>
                  </a:cubicBezTo>
                  <a:cubicBezTo>
                    <a:pt x="f38" y="f45"/>
                    <a:pt x="f19" y="f47"/>
                    <a:pt x="f48" y="f49"/>
                  </a:cubicBezTo>
                  <a:cubicBezTo>
                    <a:pt x="f50" y="f51"/>
                    <a:pt x="f52" y="f53"/>
                    <a:pt x="f52" y="f54"/>
                  </a:cubicBezTo>
                  <a:cubicBezTo>
                    <a:pt x="f52" y="f55"/>
                    <a:pt x="f22" y="f56"/>
                    <a:pt x="f34" y="f57"/>
                  </a:cubicBezTo>
                  <a:cubicBezTo>
                    <a:pt x="f58" y="f59"/>
                    <a:pt x="f60" y="f61"/>
                    <a:pt x="f62" y="f61"/>
                  </a:cubicBezTo>
                  <a:cubicBezTo>
                    <a:pt x="f16" y="f61"/>
                    <a:pt x="f63" y="f59"/>
                    <a:pt x="f12" y="f57"/>
                  </a:cubicBezTo>
                  <a:cubicBezTo>
                    <a:pt x="f64" y="f56"/>
                    <a:pt x="f57" y="f65"/>
                    <a:pt x="f8" y="f66"/>
                  </a:cubicBezTo>
                  <a:lnTo>
                    <a:pt x="f67" y="f54"/>
                  </a:lnTo>
                  <a:cubicBezTo>
                    <a:pt x="f68" y="f56"/>
                    <a:pt x="f69" y="f70"/>
                    <a:pt x="f70" y="f71"/>
                  </a:cubicBezTo>
                  <a:cubicBezTo>
                    <a:pt x="f72" y="f73"/>
                    <a:pt x="f74" y="f2"/>
                    <a:pt x="f53" y="f2"/>
                  </a:cubicBezTo>
                  <a:cubicBezTo>
                    <a:pt x="f75" y="f2"/>
                    <a:pt x="f48" y="f67"/>
                    <a:pt x="f22" y="f76"/>
                  </a:cubicBezTo>
                  <a:cubicBezTo>
                    <a:pt x="f30" y="f77"/>
                    <a:pt x="f78" y="f79"/>
                    <a:pt x="f33" y="f80"/>
                  </a:cubicBezTo>
                  <a:cubicBezTo>
                    <a:pt x="f81" y="f82"/>
                    <a:pt x="f31" y="f83"/>
                    <a:pt x="f31" y="f54"/>
                  </a:cubicBezTo>
                  <a:cubicBezTo>
                    <a:pt x="f31" y="f84"/>
                    <a:pt x="f81" y="f85"/>
                    <a:pt x="f33" y="f19"/>
                  </a:cubicBezTo>
                  <a:cubicBezTo>
                    <a:pt x="f86" y="f47"/>
                    <a:pt x="f87" y="f88"/>
                    <a:pt x="f32" y="f89"/>
                  </a:cubicBezTo>
                  <a:cubicBezTo>
                    <a:pt x="f43" y="f90"/>
                    <a:pt x="f91" y="f24"/>
                    <a:pt x="f31" y="f86"/>
                  </a:cubicBezTo>
                  <a:cubicBezTo>
                    <a:pt x="f92" y="f93"/>
                    <a:pt x="f3" y="f94"/>
                    <a:pt x="f3" y="f95"/>
                  </a:cubicBezTo>
                  <a:cubicBezTo>
                    <a:pt x="f3" y="f9"/>
                    <a:pt x="f96" y="f97"/>
                    <a:pt x="f98" y="f99"/>
                  </a:cubicBezTo>
                  <a:cubicBezTo>
                    <a:pt x="f100" y="f101"/>
                    <a:pt x="f102" y="f4"/>
                    <a:pt x="f62" y="f4"/>
                  </a:cubicBezTo>
                  <a:cubicBezTo>
                    <a:pt x="f14" y="f4"/>
                    <a:pt x="f103" y="f104"/>
                    <a:pt x="f105" y="f106"/>
                  </a:cubicBezTo>
                  <a:cubicBezTo>
                    <a:pt x="f107" y="f108"/>
                    <a:pt x="f109" y="f25"/>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72" name="Freeform 171"/>
            <p:cNvSpPr/>
            <p:nvPr/>
          </p:nvSpPr>
          <p:spPr>
            <a:xfrm>
              <a:off x="2366997" y="5020915"/>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73" name="Freeform 172"/>
            <p:cNvSpPr/>
            <p:nvPr/>
          </p:nvSpPr>
          <p:spPr>
            <a:xfrm>
              <a:off x="2442600" y="5020558"/>
              <a:ext cx="60478" cy="93597"/>
            </a:xfrm>
            <a:custGeom>
              <a:avLst/>
              <a:gdLst>
                <a:gd name="f0" fmla="val w"/>
                <a:gd name="f1" fmla="val h"/>
                <a:gd name="f2" fmla="val 0"/>
                <a:gd name="f3" fmla="val 169"/>
                <a:gd name="f4" fmla="val 261"/>
                <a:gd name="f5" fmla="val 49"/>
                <a:gd name="f6" fmla="val 118"/>
                <a:gd name="f7" fmla="val 36"/>
                <a:gd name="f8" fmla="val 114"/>
                <a:gd name="f9" fmla="val 26"/>
                <a:gd name="f10" fmla="val 107"/>
                <a:gd name="f11" fmla="val 20"/>
                <a:gd name="f12" fmla="val 98"/>
                <a:gd name="f13" fmla="val 13"/>
                <a:gd name="f14" fmla="val 89"/>
                <a:gd name="f15" fmla="val 10"/>
                <a:gd name="f16" fmla="val 78"/>
                <a:gd name="f17" fmla="val 66"/>
                <a:gd name="f18" fmla="val 47"/>
                <a:gd name="f19" fmla="val 17"/>
                <a:gd name="f20" fmla="val 32"/>
                <a:gd name="f21" fmla="val 30"/>
                <a:gd name="f22" fmla="val 19"/>
                <a:gd name="f23" fmla="val 44"/>
                <a:gd name="f24" fmla="val 6"/>
                <a:gd name="f25" fmla="val 62"/>
                <a:gd name="f26" fmla="val 84"/>
                <a:gd name="f27" fmla="val 106"/>
                <a:gd name="f28" fmla="val 124"/>
                <a:gd name="f29" fmla="val 138"/>
                <a:gd name="f30" fmla="val 151"/>
                <a:gd name="f31" fmla="val 158"/>
                <a:gd name="f32" fmla="val 48"/>
                <a:gd name="f33" fmla="val 67"/>
                <a:gd name="f34" fmla="val 79"/>
                <a:gd name="f35" fmla="val 155"/>
                <a:gd name="f36" fmla="val 149"/>
                <a:gd name="f37" fmla="val 143"/>
                <a:gd name="f38" fmla="val 133"/>
                <a:gd name="f39" fmla="val 120"/>
                <a:gd name="f40" fmla="val 136"/>
                <a:gd name="f41" fmla="val 123"/>
                <a:gd name="f42" fmla="val 148"/>
                <a:gd name="f43" fmla="val 132"/>
                <a:gd name="f44" fmla="val 156"/>
                <a:gd name="f45" fmla="val 165"/>
                <a:gd name="f46" fmla="val 154"/>
                <a:gd name="f47" fmla="val 168"/>
                <a:gd name="f48" fmla="val 184"/>
                <a:gd name="f49" fmla="val 206"/>
                <a:gd name="f50" fmla="val 161"/>
                <a:gd name="f51" fmla="val 224"/>
                <a:gd name="f52" fmla="val 145"/>
                <a:gd name="f53" fmla="val 239"/>
                <a:gd name="f54" fmla="val 130"/>
                <a:gd name="f55" fmla="val 254"/>
                <a:gd name="f56" fmla="val 110"/>
                <a:gd name="f57" fmla="val 59"/>
                <a:gd name="f58" fmla="val 39"/>
                <a:gd name="f59" fmla="val 23"/>
                <a:gd name="f60" fmla="val 8"/>
                <a:gd name="f61" fmla="val 205"/>
                <a:gd name="f62" fmla="val 183"/>
                <a:gd name="f63" fmla="val 166"/>
                <a:gd name="f64" fmla="val 4"/>
                <a:gd name="f65" fmla="val 152"/>
                <a:gd name="f66" fmla="val 141"/>
                <a:gd name="f67" fmla="val 21"/>
                <a:gd name="f68" fmla="val 33"/>
                <a:gd name="f69" fmla="val 122"/>
                <a:gd name="f70" fmla="val 42"/>
                <a:gd name="f71" fmla="val 65"/>
                <a:gd name="f72" fmla="val 77"/>
                <a:gd name="f73" fmla="val 46"/>
                <a:gd name="f74" fmla="val 87"/>
                <a:gd name="f75" fmla="val 54"/>
                <a:gd name="f76" fmla="val 95"/>
                <a:gd name="f77" fmla="val 102"/>
                <a:gd name="f78" fmla="val 72"/>
                <a:gd name="f79" fmla="val 85"/>
                <a:gd name="f80" fmla="val 97"/>
                <a:gd name="f81" fmla="val 126"/>
                <a:gd name="f82" fmla="val 55"/>
                <a:gd name="f83" fmla="val 45"/>
                <a:gd name="f84" fmla="val 38"/>
                <a:gd name="f85" fmla="val 96"/>
                <a:gd name="f86" fmla="val 37"/>
                <a:gd name="f87" fmla="val 192"/>
                <a:gd name="f88" fmla="val 34"/>
                <a:gd name="f89" fmla="val 201"/>
                <a:gd name="f90" fmla="val 209"/>
                <a:gd name="f91" fmla="val 43"/>
                <a:gd name="f92" fmla="val 217"/>
                <a:gd name="f93" fmla="val 58"/>
                <a:gd name="f94" fmla="val 229"/>
                <a:gd name="f95" fmla="val 233"/>
                <a:gd name="f96" fmla="val 75"/>
                <a:gd name="f97" fmla="val 235"/>
                <a:gd name="f98" fmla="val 100"/>
                <a:gd name="f99" fmla="val 112"/>
                <a:gd name="f100" fmla="val 231"/>
                <a:gd name="f101" fmla="val 221"/>
                <a:gd name="f102" fmla="val 211"/>
                <a:gd name="f103" fmla="val 137"/>
                <a:gd name="f104" fmla="val 199"/>
                <a:gd name="f105" fmla="val 157"/>
                <a:gd name="f106" fmla="val 121"/>
                <a:gd name="f107" fmla="val 147"/>
                <a:gd name="f108" fmla="val 111"/>
                <a:gd name="f109" fmla="val 99"/>
                <a:gd name="f110" fmla="val 69"/>
                <a:gd name="f111" fmla="val 57"/>
                <a:gd name="f112" fmla="*/ f0 1 169"/>
                <a:gd name="f113" fmla="*/ f1 1 261"/>
                <a:gd name="f114" fmla="val f2"/>
                <a:gd name="f115" fmla="val f3"/>
                <a:gd name="f116" fmla="val f4"/>
                <a:gd name="f117" fmla="+- f116 0 f114"/>
                <a:gd name="f118" fmla="+- f115 0 f114"/>
                <a:gd name="f119" fmla="*/ f118 1 169"/>
                <a:gd name="f120" fmla="*/ f117 1 261"/>
                <a:gd name="f121" fmla="*/ f114 1 f119"/>
                <a:gd name="f122" fmla="*/ f115 1 f119"/>
                <a:gd name="f123" fmla="*/ f114 1 f120"/>
                <a:gd name="f124" fmla="*/ f116 1 f120"/>
                <a:gd name="f125" fmla="*/ f121 f112 1"/>
                <a:gd name="f126" fmla="*/ f122 f112 1"/>
                <a:gd name="f127" fmla="*/ f124 f113 1"/>
                <a:gd name="f128" fmla="*/ f123 f113 1"/>
              </a:gdLst>
              <a:ahLst/>
              <a:cxnLst>
                <a:cxn ang="3cd4">
                  <a:pos x="hc" y="t"/>
                </a:cxn>
                <a:cxn ang="0">
                  <a:pos x="r" y="vc"/>
                </a:cxn>
                <a:cxn ang="cd4">
                  <a:pos x="hc" y="b"/>
                </a:cxn>
                <a:cxn ang="cd2">
                  <a:pos x="l" y="vc"/>
                </a:cxn>
              </a:cxnLst>
              <a:rect l="f125" t="f128" r="f126" b="f127"/>
              <a:pathLst>
                <a:path w="169" h="261">
                  <a:moveTo>
                    <a:pt x="f5" y="f6"/>
                  </a:moveTo>
                  <a:cubicBezTo>
                    <a:pt x="f7" y="f8"/>
                    <a:pt x="f9" y="f10"/>
                    <a:pt x="f11" y="f12"/>
                  </a:cubicBezTo>
                  <a:cubicBezTo>
                    <a:pt x="f13" y="f14"/>
                    <a:pt x="f15" y="f16"/>
                    <a:pt x="f15" y="f17"/>
                  </a:cubicBezTo>
                  <a:cubicBezTo>
                    <a:pt x="f15" y="f18"/>
                    <a:pt x="f19" y="f20"/>
                    <a:pt x="f21" y="f22"/>
                  </a:cubicBezTo>
                  <a:cubicBezTo>
                    <a:pt x="f23" y="f24"/>
                    <a:pt x="f25" y="f2"/>
                    <a:pt x="f26" y="f2"/>
                  </a:cubicBezTo>
                  <a:cubicBezTo>
                    <a:pt x="f27" y="f2"/>
                    <a:pt x="f28" y="f24"/>
                    <a:pt x="f29" y="f22"/>
                  </a:cubicBezTo>
                  <a:cubicBezTo>
                    <a:pt x="f30" y="f20"/>
                    <a:pt x="f31" y="f32"/>
                    <a:pt x="f31" y="f33"/>
                  </a:cubicBezTo>
                  <a:cubicBezTo>
                    <a:pt x="f31" y="f34"/>
                    <a:pt x="f35" y="f14"/>
                    <a:pt x="f36" y="f12"/>
                  </a:cubicBezTo>
                  <a:cubicBezTo>
                    <a:pt x="f37" y="f10"/>
                    <a:pt x="f38" y="f8"/>
                    <a:pt x="f39" y="f6"/>
                  </a:cubicBezTo>
                  <a:cubicBezTo>
                    <a:pt x="f40" y="f41"/>
                    <a:pt x="f42" y="f43"/>
                    <a:pt x="f44" y="f37"/>
                  </a:cubicBezTo>
                  <a:cubicBezTo>
                    <a:pt x="f45" y="f46"/>
                    <a:pt x="f3" y="f47"/>
                    <a:pt x="f3" y="f48"/>
                  </a:cubicBezTo>
                  <a:cubicBezTo>
                    <a:pt x="f3" y="f49"/>
                    <a:pt x="f50" y="f51"/>
                    <a:pt x="f52" y="f53"/>
                  </a:cubicBezTo>
                  <a:cubicBezTo>
                    <a:pt x="f54" y="f55"/>
                    <a:pt x="f56" y="f4"/>
                    <a:pt x="f26" y="f4"/>
                  </a:cubicBezTo>
                  <a:cubicBezTo>
                    <a:pt x="f57" y="f4"/>
                    <a:pt x="f58" y="f55"/>
                    <a:pt x="f59" y="f53"/>
                  </a:cubicBezTo>
                  <a:cubicBezTo>
                    <a:pt x="f60" y="f51"/>
                    <a:pt x="f2" y="f61"/>
                    <a:pt x="f2" y="f62"/>
                  </a:cubicBezTo>
                  <a:cubicBezTo>
                    <a:pt x="f2" y="f63"/>
                    <a:pt x="f64" y="f65"/>
                    <a:pt x="f13" y="f66"/>
                  </a:cubicBezTo>
                  <a:cubicBezTo>
                    <a:pt x="f67" y="f54"/>
                    <a:pt x="f68" y="f69"/>
                    <a:pt x="f5" y="f6"/>
                  </a:cubicBezTo>
                  <a:close/>
                  <a:moveTo>
                    <a:pt x="f70" y="f71"/>
                  </a:moveTo>
                  <a:cubicBezTo>
                    <a:pt x="f70" y="f72"/>
                    <a:pt x="f73" y="f74"/>
                    <a:pt x="f75" y="f76"/>
                  </a:cubicBezTo>
                  <a:cubicBezTo>
                    <a:pt x="f25" y="f77"/>
                    <a:pt x="f78" y="f27"/>
                    <a:pt x="f79" y="f27"/>
                  </a:cubicBezTo>
                  <a:cubicBezTo>
                    <a:pt x="f80" y="f27"/>
                    <a:pt x="f10" y="f77"/>
                    <a:pt x="f8" y="f76"/>
                  </a:cubicBezTo>
                  <a:cubicBezTo>
                    <a:pt x="f69" y="f74"/>
                    <a:pt x="f81" y="f16"/>
                    <a:pt x="f81" y="f33"/>
                  </a:cubicBezTo>
                  <a:cubicBezTo>
                    <a:pt x="f81" y="f82"/>
                    <a:pt x="f69" y="f83"/>
                    <a:pt x="f8" y="f84"/>
                  </a:cubicBezTo>
                  <a:cubicBezTo>
                    <a:pt x="f27" y="f21"/>
                    <a:pt x="f85" y="f9"/>
                    <a:pt x="f26" y="f9"/>
                  </a:cubicBezTo>
                  <a:cubicBezTo>
                    <a:pt x="f78" y="f9"/>
                    <a:pt x="f25" y="f21"/>
                    <a:pt x="f75" y="f86"/>
                  </a:cubicBezTo>
                  <a:cubicBezTo>
                    <a:pt x="f73" y="f83"/>
                    <a:pt x="f70" y="f75"/>
                    <a:pt x="f70" y="f71"/>
                  </a:cubicBezTo>
                  <a:close/>
                  <a:moveTo>
                    <a:pt x="f20" y="f62"/>
                  </a:moveTo>
                  <a:cubicBezTo>
                    <a:pt x="f20" y="f87"/>
                    <a:pt x="f88" y="f89"/>
                    <a:pt x="f58" y="f90"/>
                  </a:cubicBezTo>
                  <a:cubicBezTo>
                    <a:pt x="f91" y="f92"/>
                    <a:pt x="f5" y="f51"/>
                    <a:pt x="f93" y="f94"/>
                  </a:cubicBezTo>
                  <a:cubicBezTo>
                    <a:pt x="f17" y="f95"/>
                    <a:pt x="f96" y="f97"/>
                    <a:pt x="f79" y="f97"/>
                  </a:cubicBezTo>
                  <a:cubicBezTo>
                    <a:pt x="f98" y="f97"/>
                    <a:pt x="f99" y="f100"/>
                    <a:pt x="f69" y="f101"/>
                  </a:cubicBezTo>
                  <a:cubicBezTo>
                    <a:pt x="f43" y="f102"/>
                    <a:pt x="f103" y="f104"/>
                    <a:pt x="f103" y="f48"/>
                  </a:cubicBezTo>
                  <a:cubicBezTo>
                    <a:pt x="f103" y="f3"/>
                    <a:pt x="f43" y="f105"/>
                    <a:pt x="f106" y="f107"/>
                  </a:cubicBezTo>
                  <a:cubicBezTo>
                    <a:pt x="f108" y="f103"/>
                    <a:pt x="f109" y="f43"/>
                    <a:pt x="f26" y="f43"/>
                  </a:cubicBezTo>
                  <a:cubicBezTo>
                    <a:pt x="f110" y="f43"/>
                    <a:pt x="f111" y="f103"/>
                    <a:pt x="f18" y="f107"/>
                  </a:cubicBezTo>
                  <a:cubicBezTo>
                    <a:pt x="f86" y="f44"/>
                    <a:pt x="f20" y="f47"/>
                    <a:pt x="f20" y="f6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74" name="Freeform 173"/>
            <p:cNvSpPr/>
            <p:nvPr/>
          </p:nvSpPr>
          <p:spPr>
            <a:xfrm>
              <a:off x="2547362" y="5020915"/>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75" name="Freeform 174"/>
            <p:cNvSpPr/>
            <p:nvPr/>
          </p:nvSpPr>
          <p:spPr>
            <a:xfrm>
              <a:off x="2622956" y="5020558"/>
              <a:ext cx="60121" cy="93597"/>
            </a:xfrm>
            <a:custGeom>
              <a:avLst/>
              <a:gdLst>
                <a:gd name="f0" fmla="val w"/>
                <a:gd name="f1" fmla="val h"/>
                <a:gd name="f2" fmla="val 0"/>
                <a:gd name="f3" fmla="val 168"/>
                <a:gd name="f4" fmla="val 261"/>
                <a:gd name="f5" fmla="val 5"/>
                <a:gd name="f6" fmla="val 197"/>
                <a:gd name="f7" fmla="val 35"/>
                <a:gd name="f8" fmla="val 195"/>
                <a:gd name="f9" fmla="val 37"/>
                <a:gd name="f10" fmla="val 209"/>
                <a:gd name="f11" fmla="val 42"/>
                <a:gd name="f12" fmla="val 219"/>
                <a:gd name="f13" fmla="val 50"/>
                <a:gd name="f14" fmla="val 226"/>
                <a:gd name="f15" fmla="val 57"/>
                <a:gd name="f16" fmla="val 232"/>
                <a:gd name="f17" fmla="val 66"/>
                <a:gd name="f18" fmla="val 235"/>
                <a:gd name="f19" fmla="val 77"/>
                <a:gd name="f20" fmla="val 87"/>
                <a:gd name="f21" fmla="val 95"/>
                <a:gd name="f22" fmla="val 233"/>
                <a:gd name="f23" fmla="val 103"/>
                <a:gd name="f24" fmla="val 229"/>
                <a:gd name="f25" fmla="val 110"/>
                <a:gd name="f26" fmla="val 224"/>
                <a:gd name="f27" fmla="val 116"/>
                <a:gd name="f28" fmla="val 218"/>
                <a:gd name="f29" fmla="val 121"/>
                <a:gd name="f30" fmla="val 211"/>
                <a:gd name="f31" fmla="val 125"/>
                <a:gd name="f32" fmla="val 203"/>
                <a:gd name="f33" fmla="val 129"/>
                <a:gd name="f34" fmla="val 193"/>
                <a:gd name="f35" fmla="val 132"/>
                <a:gd name="f36" fmla="val 181"/>
                <a:gd name="f37" fmla="val 135"/>
                <a:gd name="f38" fmla="val 137"/>
                <a:gd name="f39" fmla="val 155"/>
                <a:gd name="f40" fmla="val 142"/>
                <a:gd name="f41" fmla="val 141"/>
                <a:gd name="f42" fmla="val 139"/>
                <a:gd name="f43" fmla="val 136"/>
                <a:gd name="f44" fmla="val 131"/>
                <a:gd name="f45" fmla="val 146"/>
                <a:gd name="f46" fmla="val 122"/>
                <a:gd name="f47" fmla="val 154"/>
                <a:gd name="f48" fmla="val 111"/>
                <a:gd name="f49" fmla="val 160"/>
                <a:gd name="f50" fmla="val 100"/>
                <a:gd name="f51" fmla="val 167"/>
                <a:gd name="f52" fmla="val 88"/>
                <a:gd name="f53" fmla="val 170"/>
                <a:gd name="f54" fmla="val 76"/>
                <a:gd name="f55" fmla="val 55"/>
                <a:gd name="f56" fmla="val 162"/>
                <a:gd name="f57" fmla="val 22"/>
                <a:gd name="f58" fmla="val 147"/>
                <a:gd name="f59" fmla="val 7"/>
                <a:gd name="f60" fmla="val 86"/>
                <a:gd name="f61" fmla="val 60"/>
                <a:gd name="f62" fmla="val 8"/>
                <a:gd name="f63" fmla="val 39"/>
                <a:gd name="f64" fmla="val 23"/>
                <a:gd name="f65" fmla="val 24"/>
                <a:gd name="f66" fmla="val 38"/>
                <a:gd name="f67" fmla="val 80"/>
                <a:gd name="f68" fmla="val 97"/>
                <a:gd name="f69" fmla="val 112"/>
                <a:gd name="f70" fmla="val 4"/>
                <a:gd name="f71" fmla="val 126"/>
                <a:gd name="f72" fmla="val 13"/>
                <a:gd name="f73" fmla="val 140"/>
                <a:gd name="f74" fmla="val 150"/>
                <a:gd name="f75" fmla="val 158"/>
                <a:gd name="f76" fmla="val 52"/>
                <a:gd name="f77" fmla="val 165"/>
                <a:gd name="f78" fmla="val 68"/>
                <a:gd name="f79" fmla="val 92"/>
                <a:gd name="f80" fmla="val 124"/>
                <a:gd name="f81" fmla="val 156"/>
                <a:gd name="f82" fmla="val 182"/>
                <a:gd name="f83" fmla="val 202"/>
                <a:gd name="f84" fmla="val 151"/>
                <a:gd name="f85" fmla="val 221"/>
                <a:gd name="f86" fmla="val 236"/>
                <a:gd name="f87" fmla="val 246"/>
                <a:gd name="f88" fmla="val 256"/>
                <a:gd name="f89" fmla="val 40"/>
                <a:gd name="f90" fmla="val 255"/>
                <a:gd name="f91" fmla="val 28"/>
                <a:gd name="f92" fmla="val 244"/>
                <a:gd name="f93" fmla="val 15"/>
                <a:gd name="f94" fmla="val 133"/>
                <a:gd name="f95" fmla="val 85"/>
                <a:gd name="f96" fmla="val 67"/>
                <a:gd name="f97" fmla="val 119"/>
                <a:gd name="f98" fmla="val 109"/>
                <a:gd name="f99" fmla="val 31"/>
                <a:gd name="f100" fmla="val 98"/>
                <a:gd name="f101" fmla="val 26"/>
                <a:gd name="f102" fmla="val 84"/>
                <a:gd name="f103" fmla="val 70"/>
                <a:gd name="f104" fmla="val 58"/>
                <a:gd name="f105" fmla="val 32"/>
                <a:gd name="f106" fmla="val 48"/>
                <a:gd name="f107" fmla="val 43"/>
                <a:gd name="f108" fmla="val 54"/>
                <a:gd name="f109" fmla="val 69"/>
                <a:gd name="f110" fmla="val 117"/>
                <a:gd name="f111" fmla="val 47"/>
                <a:gd name="f112" fmla="val 127"/>
                <a:gd name="f113" fmla="val 83"/>
                <a:gd name="f114" fmla="*/ f0 1 168"/>
                <a:gd name="f115" fmla="*/ f1 1 261"/>
                <a:gd name="f116" fmla="val f2"/>
                <a:gd name="f117" fmla="val f3"/>
                <a:gd name="f118" fmla="val f4"/>
                <a:gd name="f119" fmla="+- f118 0 f116"/>
                <a:gd name="f120" fmla="+- f117 0 f116"/>
                <a:gd name="f121" fmla="*/ f120 1 168"/>
                <a:gd name="f122" fmla="*/ f119 1 261"/>
                <a:gd name="f123" fmla="*/ f116 1 f121"/>
                <a:gd name="f124" fmla="*/ f117 1 f121"/>
                <a:gd name="f125" fmla="*/ f116 1 f122"/>
                <a:gd name="f126" fmla="*/ f118 1 f122"/>
                <a:gd name="f127" fmla="*/ f123 f114 1"/>
                <a:gd name="f128" fmla="*/ f124 f114 1"/>
                <a:gd name="f129" fmla="*/ f126 f115 1"/>
                <a:gd name="f130" fmla="*/ f125 f115 1"/>
              </a:gdLst>
              <a:ahLst/>
              <a:cxnLst>
                <a:cxn ang="3cd4">
                  <a:pos x="hc" y="t"/>
                </a:cxn>
                <a:cxn ang="0">
                  <a:pos x="r" y="vc"/>
                </a:cxn>
                <a:cxn ang="cd4">
                  <a:pos x="hc" y="b"/>
                </a:cxn>
                <a:cxn ang="cd2">
                  <a:pos x="l" y="vc"/>
                </a:cxn>
              </a:cxnLst>
              <a:rect l="f127" t="f130" r="f128" b="f129"/>
              <a:pathLst>
                <a:path w="168" h="261">
                  <a:moveTo>
                    <a:pt x="f5" y="f6"/>
                  </a:moveTo>
                  <a:lnTo>
                    <a:pt x="f7" y="f8"/>
                  </a:lnTo>
                  <a:cubicBezTo>
                    <a:pt x="f9" y="f10"/>
                    <a:pt x="f11" y="f12"/>
                    <a:pt x="f13" y="f14"/>
                  </a:cubicBezTo>
                  <a:cubicBezTo>
                    <a:pt x="f15" y="f16"/>
                    <a:pt x="f17" y="f18"/>
                    <a:pt x="f19" y="f18"/>
                  </a:cubicBezTo>
                  <a:cubicBezTo>
                    <a:pt x="f20" y="f18"/>
                    <a:pt x="f21" y="f22"/>
                    <a:pt x="f23" y="f24"/>
                  </a:cubicBezTo>
                  <a:cubicBezTo>
                    <a:pt x="f25" y="f26"/>
                    <a:pt x="f27" y="f28"/>
                    <a:pt x="f29" y="f30"/>
                  </a:cubicBezTo>
                  <a:cubicBezTo>
                    <a:pt x="f31" y="f32"/>
                    <a:pt x="f33" y="f34"/>
                    <a:pt x="f35" y="f36"/>
                  </a:cubicBezTo>
                  <a:cubicBezTo>
                    <a:pt x="f37" y="f3"/>
                    <a:pt x="f38" y="f39"/>
                    <a:pt x="f38" y="f40"/>
                  </a:cubicBezTo>
                  <a:cubicBezTo>
                    <a:pt x="f38" y="f41"/>
                    <a:pt x="f38" y="f42"/>
                    <a:pt x="f38" y="f43"/>
                  </a:cubicBezTo>
                  <a:cubicBezTo>
                    <a:pt x="f44" y="f45"/>
                    <a:pt x="f46" y="f47"/>
                    <a:pt x="f48" y="f49"/>
                  </a:cubicBezTo>
                  <a:cubicBezTo>
                    <a:pt x="f50" y="f51"/>
                    <a:pt x="f52" y="f53"/>
                    <a:pt x="f54" y="f53"/>
                  </a:cubicBezTo>
                  <a:cubicBezTo>
                    <a:pt x="f55" y="f53"/>
                    <a:pt x="f9" y="f56"/>
                    <a:pt x="f57" y="f58"/>
                  </a:cubicBezTo>
                  <a:cubicBezTo>
                    <a:pt x="f59" y="f44"/>
                    <a:pt x="f2" y="f48"/>
                    <a:pt x="f2" y="f60"/>
                  </a:cubicBezTo>
                  <a:cubicBezTo>
                    <a:pt x="f2" y="f61"/>
                    <a:pt x="f62" y="f63"/>
                    <a:pt x="f64" y="f65"/>
                  </a:cubicBezTo>
                  <a:cubicBezTo>
                    <a:pt x="f66" y="f62"/>
                    <a:pt x="f15" y="f2"/>
                    <a:pt x="f67" y="f2"/>
                  </a:cubicBezTo>
                  <a:cubicBezTo>
                    <a:pt x="f68" y="f2"/>
                    <a:pt x="f69" y="f70"/>
                    <a:pt x="f71" y="f72"/>
                  </a:cubicBezTo>
                  <a:cubicBezTo>
                    <a:pt x="f73" y="f57"/>
                    <a:pt x="f74" y="f7"/>
                    <a:pt x="f75" y="f76"/>
                  </a:cubicBezTo>
                  <a:cubicBezTo>
                    <a:pt x="f77" y="f78"/>
                    <a:pt x="f3" y="f79"/>
                    <a:pt x="f3" y="f80"/>
                  </a:cubicBezTo>
                  <a:cubicBezTo>
                    <a:pt x="f3" y="f81"/>
                    <a:pt x="f77" y="f82"/>
                    <a:pt x="f75" y="f83"/>
                  </a:cubicBezTo>
                  <a:cubicBezTo>
                    <a:pt x="f84" y="f85"/>
                    <a:pt x="f73" y="f86"/>
                    <a:pt x="f71" y="f87"/>
                  </a:cubicBezTo>
                  <a:cubicBezTo>
                    <a:pt x="f69" y="f88"/>
                    <a:pt x="f21" y="f4"/>
                    <a:pt x="f19" y="f4"/>
                  </a:cubicBezTo>
                  <a:cubicBezTo>
                    <a:pt x="f15" y="f4"/>
                    <a:pt x="f89" y="f90"/>
                    <a:pt x="f91" y="f92"/>
                  </a:cubicBezTo>
                  <a:cubicBezTo>
                    <a:pt x="f93" y="f22"/>
                    <a:pt x="f59" y="f28"/>
                    <a:pt x="f5" y="f6"/>
                  </a:cubicBezTo>
                  <a:close/>
                  <a:moveTo>
                    <a:pt x="f94" y="f95"/>
                  </a:moveTo>
                  <a:cubicBezTo>
                    <a:pt x="f94" y="f96"/>
                    <a:pt x="f33" y="f76"/>
                    <a:pt x="f97" y="f11"/>
                  </a:cubicBezTo>
                  <a:cubicBezTo>
                    <a:pt x="f98" y="f99"/>
                    <a:pt x="f100" y="f101"/>
                    <a:pt x="f102" y="f101"/>
                  </a:cubicBezTo>
                  <a:cubicBezTo>
                    <a:pt x="f103" y="f101"/>
                    <a:pt x="f104" y="f105"/>
                    <a:pt x="f106" y="f107"/>
                  </a:cubicBezTo>
                  <a:cubicBezTo>
                    <a:pt x="f9" y="f108"/>
                    <a:pt x="f105" y="f109"/>
                    <a:pt x="f105" y="f20"/>
                  </a:cubicBezTo>
                  <a:cubicBezTo>
                    <a:pt x="f105" y="f23"/>
                    <a:pt x="f9" y="f110"/>
                    <a:pt x="f111" y="f112"/>
                  </a:cubicBezTo>
                  <a:cubicBezTo>
                    <a:pt x="f15" y="f38"/>
                    <a:pt x="f109" y="f40"/>
                    <a:pt x="f113" y="f40"/>
                  </a:cubicBezTo>
                  <a:cubicBezTo>
                    <a:pt x="f100" y="f40"/>
                    <a:pt x="f25" y="f38"/>
                    <a:pt x="f97" y="f112"/>
                  </a:cubicBezTo>
                  <a:cubicBezTo>
                    <a:pt x="f33" y="f110"/>
                    <a:pt x="f94" y="f23"/>
                    <a:pt x="f94" y="f9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76" name="Freeform 175"/>
            <p:cNvSpPr/>
            <p:nvPr/>
          </p:nvSpPr>
          <p:spPr>
            <a:xfrm>
              <a:off x="2695322" y="5022003"/>
              <a:ext cx="60844" cy="92162"/>
            </a:xfrm>
            <a:custGeom>
              <a:avLst/>
              <a:gdLst>
                <a:gd name="f0" fmla="val w"/>
                <a:gd name="f1" fmla="val h"/>
                <a:gd name="f2" fmla="val 0"/>
                <a:gd name="f3" fmla="val 170"/>
                <a:gd name="f4" fmla="val 257"/>
                <a:gd name="f5" fmla="val 185"/>
                <a:gd name="f6" fmla="val 33"/>
                <a:gd name="f7" fmla="val 182"/>
                <a:gd name="f8" fmla="val 35"/>
                <a:gd name="f9" fmla="val 198"/>
                <a:gd name="f10" fmla="val 41"/>
                <a:gd name="f11" fmla="val 211"/>
                <a:gd name="f12" fmla="val 50"/>
                <a:gd name="f13" fmla="val 219"/>
                <a:gd name="f14" fmla="val 59"/>
                <a:gd name="f15" fmla="val 227"/>
                <a:gd name="f16" fmla="val 70"/>
                <a:gd name="f17" fmla="val 231"/>
                <a:gd name="f18" fmla="val 82"/>
                <a:gd name="f19" fmla="val 97"/>
                <a:gd name="f20" fmla="val 110"/>
                <a:gd name="f21" fmla="val 225"/>
                <a:gd name="f22" fmla="val 121"/>
                <a:gd name="f23" fmla="val 214"/>
                <a:gd name="f24" fmla="val 131"/>
                <a:gd name="f25" fmla="val 202"/>
                <a:gd name="f26" fmla="val 136"/>
                <a:gd name="f27" fmla="val 187"/>
                <a:gd name="f28" fmla="val 168"/>
                <a:gd name="f29" fmla="val 150"/>
                <a:gd name="f30" fmla="val 126"/>
                <a:gd name="f31" fmla="val 111"/>
                <a:gd name="f32" fmla="val 115"/>
                <a:gd name="f33" fmla="val 98"/>
                <a:gd name="f34" fmla="val 72"/>
                <a:gd name="f35" fmla="val 62"/>
                <a:gd name="f36" fmla="val 113"/>
                <a:gd name="f37" fmla="val 54"/>
                <a:gd name="f38" fmla="val 117"/>
                <a:gd name="f39" fmla="val 46"/>
                <a:gd name="f40" fmla="val 122"/>
                <a:gd name="f41" fmla="val 40"/>
                <a:gd name="f42" fmla="val 128"/>
                <a:gd name="f43" fmla="val 135"/>
                <a:gd name="f44" fmla="val 6"/>
                <a:gd name="f45" fmla="val 30"/>
                <a:gd name="f46" fmla="val 158"/>
                <a:gd name="f47" fmla="val 56"/>
                <a:gd name="f48" fmla="val 42"/>
                <a:gd name="f49" fmla="val 99"/>
                <a:gd name="f50" fmla="val 57"/>
                <a:gd name="f51" fmla="val 88"/>
                <a:gd name="f52" fmla="val 73"/>
                <a:gd name="f53" fmla="val 83"/>
                <a:gd name="f54" fmla="val 90"/>
                <a:gd name="f55" fmla="val 112"/>
                <a:gd name="f56" fmla="val 147"/>
                <a:gd name="f57" fmla="val 106"/>
                <a:gd name="f58" fmla="val 162"/>
                <a:gd name="f59" fmla="val 141"/>
                <a:gd name="f60" fmla="val 165"/>
                <a:gd name="f61" fmla="val 189"/>
                <a:gd name="f62" fmla="val 163"/>
                <a:gd name="f63" fmla="val 209"/>
                <a:gd name="f64" fmla="val 149"/>
                <a:gd name="f65" fmla="val 133"/>
                <a:gd name="f66" fmla="val 246"/>
                <a:gd name="f67" fmla="val 250"/>
                <a:gd name="f68" fmla="val 25"/>
                <a:gd name="f69" fmla="val 237"/>
                <a:gd name="f70" fmla="val 11"/>
                <a:gd name="f71" fmla="val 224"/>
                <a:gd name="f72" fmla="val 2"/>
                <a:gd name="f73" fmla="val 207"/>
                <a:gd name="f74" fmla="*/ f0 1 170"/>
                <a:gd name="f75" fmla="*/ f1 1 257"/>
                <a:gd name="f76" fmla="val f2"/>
                <a:gd name="f77" fmla="val f3"/>
                <a:gd name="f78" fmla="val f4"/>
                <a:gd name="f79" fmla="+- f78 0 f76"/>
                <a:gd name="f80" fmla="+- f77 0 f76"/>
                <a:gd name="f81" fmla="*/ f80 1 170"/>
                <a:gd name="f82" fmla="*/ f79 1 257"/>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70" h="257">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24" y="f26"/>
                    <a:pt x="f22" y="f30"/>
                  </a:cubicBezTo>
                  <a:cubicBezTo>
                    <a:pt x="f31" y="f32"/>
                    <a:pt x="f33" y="f20"/>
                    <a:pt x="f18" y="f20"/>
                  </a:cubicBezTo>
                  <a:cubicBezTo>
                    <a:pt x="f34" y="f20"/>
                    <a:pt x="f35" y="f36"/>
                    <a:pt x="f37" y="f38"/>
                  </a:cubicBezTo>
                  <a:cubicBezTo>
                    <a:pt x="f39" y="f40"/>
                    <a:pt x="f41" y="f42"/>
                    <a:pt x="f8" y="f43"/>
                  </a:cubicBezTo>
                  <a:lnTo>
                    <a:pt x="f44" y="f24"/>
                  </a:lnTo>
                  <a:lnTo>
                    <a:pt x="f45" y="f2"/>
                  </a:lnTo>
                  <a:lnTo>
                    <a:pt x="f46" y="f2"/>
                  </a:lnTo>
                  <a:lnTo>
                    <a:pt x="f46" y="f45"/>
                  </a:lnTo>
                  <a:lnTo>
                    <a:pt x="f47" y="f45"/>
                  </a:lnTo>
                  <a:lnTo>
                    <a:pt x="f48" y="f49"/>
                  </a:lnTo>
                  <a:cubicBezTo>
                    <a:pt x="f50" y="f51"/>
                    <a:pt x="f52" y="f53"/>
                    <a:pt x="f54" y="f53"/>
                  </a:cubicBezTo>
                  <a:cubicBezTo>
                    <a:pt x="f55" y="f53"/>
                    <a:pt x="f24" y="f54"/>
                    <a:pt x="f56" y="f57"/>
                  </a:cubicBezTo>
                  <a:cubicBezTo>
                    <a:pt x="f58" y="f22"/>
                    <a:pt x="f3" y="f59"/>
                    <a:pt x="f3" y="f60"/>
                  </a:cubicBezTo>
                  <a:cubicBezTo>
                    <a:pt x="f3" y="f61"/>
                    <a:pt x="f62" y="f63"/>
                    <a:pt x="f64" y="f21"/>
                  </a:cubicBezTo>
                  <a:cubicBezTo>
                    <a:pt x="f65" y="f66"/>
                    <a:pt x="f31" y="f4"/>
                    <a:pt x="f18" y="f4"/>
                  </a:cubicBezTo>
                  <a:cubicBezTo>
                    <a:pt x="f14" y="f4"/>
                    <a:pt x="f41" y="f67"/>
                    <a:pt x="f68" y="f69"/>
                  </a:cubicBezTo>
                  <a:cubicBezTo>
                    <a:pt x="f70" y="f71"/>
                    <a:pt x="f72" y="f73"/>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77" name="Freeform 176"/>
            <p:cNvSpPr/>
            <p:nvPr/>
          </p:nvSpPr>
          <p:spPr>
            <a:xfrm>
              <a:off x="2799719" y="5020915"/>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78" name="Freeform 177"/>
            <p:cNvSpPr/>
            <p:nvPr/>
          </p:nvSpPr>
          <p:spPr>
            <a:xfrm>
              <a:off x="2876044" y="5022003"/>
              <a:ext cx="59399" cy="90361"/>
            </a:xfrm>
            <a:custGeom>
              <a:avLst/>
              <a:gdLst>
                <a:gd name="f0" fmla="val 180"/>
                <a:gd name="f1" fmla="val w"/>
                <a:gd name="f2" fmla="val h"/>
                <a:gd name="f3" fmla="val 0"/>
                <a:gd name="f4" fmla="val 166"/>
                <a:gd name="f5" fmla="val 252"/>
                <a:gd name="f6" fmla="val 30"/>
                <a:gd name="f7" fmla="val 24"/>
                <a:gd name="f8" fmla="val 149"/>
                <a:gd name="f9" fmla="val 42"/>
                <a:gd name="f10" fmla="val 133"/>
                <a:gd name="f11" fmla="val 65"/>
                <a:gd name="f12" fmla="val 117"/>
                <a:gd name="f13" fmla="val 94"/>
                <a:gd name="f14" fmla="val 101"/>
                <a:gd name="f15" fmla="val 122"/>
                <a:gd name="f16" fmla="val 89"/>
                <a:gd name="f17" fmla="val 152"/>
                <a:gd name="f18" fmla="val 80"/>
                <a:gd name="f19" fmla="val 182"/>
                <a:gd name="f20" fmla="val 74"/>
                <a:gd name="f21" fmla="val 204"/>
                <a:gd name="f22" fmla="val 70"/>
                <a:gd name="f23" fmla="val 227"/>
                <a:gd name="f24" fmla="val 68"/>
                <a:gd name="f25" fmla="val 36"/>
                <a:gd name="f26" fmla="val 232"/>
                <a:gd name="f27" fmla="val 40"/>
                <a:gd name="f28" fmla="val 208"/>
                <a:gd name="f29" fmla="val 48"/>
                <a:gd name="f30" fmla="val 55"/>
                <a:gd name="f31" fmla="val 151"/>
                <a:gd name="f32" fmla="val 66"/>
                <a:gd name="f33" fmla="val 124"/>
                <a:gd name="f34" fmla="val 97"/>
                <a:gd name="f35" fmla="val 71"/>
                <a:gd name="f36" fmla="val 109"/>
                <a:gd name="f37" fmla="val 125"/>
                <a:gd name="f38" fmla="*/ f1 1 166"/>
                <a:gd name="f39" fmla="*/ f2 1 252"/>
                <a:gd name="f40" fmla="val f3"/>
                <a:gd name="f41" fmla="val f4"/>
                <a:gd name="f42" fmla="val f5"/>
                <a:gd name="f43" fmla="+- f42 0 f40"/>
                <a:gd name="f44" fmla="+- f41 0 f40"/>
                <a:gd name="f45" fmla="*/ f44 1 166"/>
                <a:gd name="f46" fmla="*/ f43 1 252"/>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166" h="252">
                  <a:moveTo>
                    <a:pt x="f3" y="f6"/>
                  </a:moveTo>
                  <a:lnTo>
                    <a:pt x="f3" y="f3"/>
                  </a:lnTo>
                  <a:lnTo>
                    <a:pt x="f4" y="f3"/>
                  </a:lnTo>
                  <a:lnTo>
                    <a:pt x="f4" y="f7"/>
                  </a:lnTo>
                  <a:cubicBezTo>
                    <a:pt x="f8" y="f9"/>
                    <a:pt x="f10" y="f11"/>
                    <a:pt x="f12" y="f13"/>
                  </a:cubicBezTo>
                  <a:cubicBezTo>
                    <a:pt x="f14" y="f15"/>
                    <a:pt x="f16" y="f17"/>
                    <a:pt x="f18" y="f19"/>
                  </a:cubicBezTo>
                  <a:cubicBezTo>
                    <a:pt x="f20" y="f21"/>
                    <a:pt x="f22" y="f23"/>
                    <a:pt x="f24" y="f5"/>
                  </a:cubicBezTo>
                  <a:lnTo>
                    <a:pt x="f25" y="f5"/>
                  </a:lnTo>
                  <a:cubicBezTo>
                    <a:pt x="f25" y="f26"/>
                    <a:pt x="f27" y="f28"/>
                    <a:pt x="f29" y="f0"/>
                  </a:cubicBezTo>
                  <a:cubicBezTo>
                    <a:pt x="f30" y="f31"/>
                    <a:pt x="f32" y="f33"/>
                    <a:pt x="f18" y="f34"/>
                  </a:cubicBezTo>
                  <a:cubicBezTo>
                    <a:pt x="f13" y="f35"/>
                    <a:pt x="f36" y="f29"/>
                    <a:pt x="f37" y="f6"/>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79" name="Freeform 178"/>
            <p:cNvSpPr/>
            <p:nvPr/>
          </p:nvSpPr>
          <p:spPr>
            <a:xfrm>
              <a:off x="2948400" y="5022003"/>
              <a:ext cx="59399" cy="90361"/>
            </a:xfrm>
            <a:custGeom>
              <a:avLst/>
              <a:gdLst>
                <a:gd name="f0" fmla="val 180"/>
                <a:gd name="f1" fmla="val w"/>
                <a:gd name="f2" fmla="val h"/>
                <a:gd name="f3" fmla="val 0"/>
                <a:gd name="f4" fmla="val 166"/>
                <a:gd name="f5" fmla="val 252"/>
                <a:gd name="f6" fmla="val 30"/>
                <a:gd name="f7" fmla="val 24"/>
                <a:gd name="f8" fmla="val 149"/>
                <a:gd name="f9" fmla="val 42"/>
                <a:gd name="f10" fmla="val 133"/>
                <a:gd name="f11" fmla="val 65"/>
                <a:gd name="f12" fmla="val 117"/>
                <a:gd name="f13" fmla="val 94"/>
                <a:gd name="f14" fmla="val 101"/>
                <a:gd name="f15" fmla="val 122"/>
                <a:gd name="f16" fmla="val 89"/>
                <a:gd name="f17" fmla="val 152"/>
                <a:gd name="f18" fmla="val 80"/>
                <a:gd name="f19" fmla="val 182"/>
                <a:gd name="f20" fmla="val 74"/>
                <a:gd name="f21" fmla="val 204"/>
                <a:gd name="f22" fmla="val 70"/>
                <a:gd name="f23" fmla="val 227"/>
                <a:gd name="f24" fmla="val 68"/>
                <a:gd name="f25" fmla="val 36"/>
                <a:gd name="f26" fmla="val 232"/>
                <a:gd name="f27" fmla="val 40"/>
                <a:gd name="f28" fmla="val 208"/>
                <a:gd name="f29" fmla="val 48"/>
                <a:gd name="f30" fmla="val 55"/>
                <a:gd name="f31" fmla="val 151"/>
                <a:gd name="f32" fmla="val 66"/>
                <a:gd name="f33" fmla="val 124"/>
                <a:gd name="f34" fmla="val 97"/>
                <a:gd name="f35" fmla="val 71"/>
                <a:gd name="f36" fmla="val 109"/>
                <a:gd name="f37" fmla="val 125"/>
                <a:gd name="f38" fmla="*/ f1 1 166"/>
                <a:gd name="f39" fmla="*/ f2 1 252"/>
                <a:gd name="f40" fmla="val f3"/>
                <a:gd name="f41" fmla="val f4"/>
                <a:gd name="f42" fmla="val f5"/>
                <a:gd name="f43" fmla="+- f42 0 f40"/>
                <a:gd name="f44" fmla="+- f41 0 f40"/>
                <a:gd name="f45" fmla="*/ f44 1 166"/>
                <a:gd name="f46" fmla="*/ f43 1 252"/>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166" h="252">
                  <a:moveTo>
                    <a:pt x="f3" y="f6"/>
                  </a:moveTo>
                  <a:lnTo>
                    <a:pt x="f3" y="f3"/>
                  </a:lnTo>
                  <a:lnTo>
                    <a:pt x="f4" y="f3"/>
                  </a:lnTo>
                  <a:lnTo>
                    <a:pt x="f4" y="f7"/>
                  </a:lnTo>
                  <a:cubicBezTo>
                    <a:pt x="f8" y="f9"/>
                    <a:pt x="f10" y="f11"/>
                    <a:pt x="f12" y="f13"/>
                  </a:cubicBezTo>
                  <a:cubicBezTo>
                    <a:pt x="f14" y="f15"/>
                    <a:pt x="f16" y="f17"/>
                    <a:pt x="f18" y="f19"/>
                  </a:cubicBezTo>
                  <a:cubicBezTo>
                    <a:pt x="f20" y="f21"/>
                    <a:pt x="f22" y="f23"/>
                    <a:pt x="f24" y="f5"/>
                  </a:cubicBezTo>
                  <a:lnTo>
                    <a:pt x="f25" y="f5"/>
                  </a:lnTo>
                  <a:cubicBezTo>
                    <a:pt x="f25" y="f26"/>
                    <a:pt x="f27" y="f28"/>
                    <a:pt x="f29" y="f0"/>
                  </a:cubicBezTo>
                  <a:cubicBezTo>
                    <a:pt x="f30" y="f31"/>
                    <a:pt x="f32" y="f33"/>
                    <a:pt x="f18" y="f34"/>
                  </a:cubicBezTo>
                  <a:cubicBezTo>
                    <a:pt x="f13" y="f35"/>
                    <a:pt x="f36" y="f29"/>
                    <a:pt x="f37" y="f6"/>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80" name="Freeform 179"/>
            <p:cNvSpPr/>
            <p:nvPr/>
          </p:nvSpPr>
          <p:spPr>
            <a:xfrm>
              <a:off x="3056043" y="5022003"/>
              <a:ext cx="60844" cy="92162"/>
            </a:xfrm>
            <a:custGeom>
              <a:avLst/>
              <a:gdLst>
                <a:gd name="f0" fmla="val w"/>
                <a:gd name="f1" fmla="val h"/>
                <a:gd name="f2" fmla="val 0"/>
                <a:gd name="f3" fmla="val 170"/>
                <a:gd name="f4" fmla="val 257"/>
                <a:gd name="f5" fmla="val 185"/>
                <a:gd name="f6" fmla="val 33"/>
                <a:gd name="f7" fmla="val 182"/>
                <a:gd name="f8" fmla="val 35"/>
                <a:gd name="f9" fmla="val 198"/>
                <a:gd name="f10" fmla="val 41"/>
                <a:gd name="f11" fmla="val 211"/>
                <a:gd name="f12" fmla="val 50"/>
                <a:gd name="f13" fmla="val 219"/>
                <a:gd name="f14" fmla="val 59"/>
                <a:gd name="f15" fmla="val 227"/>
                <a:gd name="f16" fmla="val 70"/>
                <a:gd name="f17" fmla="val 231"/>
                <a:gd name="f18" fmla="val 82"/>
                <a:gd name="f19" fmla="val 97"/>
                <a:gd name="f20" fmla="val 110"/>
                <a:gd name="f21" fmla="val 225"/>
                <a:gd name="f22" fmla="val 121"/>
                <a:gd name="f23" fmla="val 214"/>
                <a:gd name="f24" fmla="val 131"/>
                <a:gd name="f25" fmla="val 202"/>
                <a:gd name="f26" fmla="val 136"/>
                <a:gd name="f27" fmla="val 187"/>
                <a:gd name="f28" fmla="val 168"/>
                <a:gd name="f29" fmla="val 150"/>
                <a:gd name="f30" fmla="val 126"/>
                <a:gd name="f31" fmla="val 111"/>
                <a:gd name="f32" fmla="val 115"/>
                <a:gd name="f33" fmla="val 98"/>
                <a:gd name="f34" fmla="val 72"/>
                <a:gd name="f35" fmla="val 62"/>
                <a:gd name="f36" fmla="val 113"/>
                <a:gd name="f37" fmla="val 54"/>
                <a:gd name="f38" fmla="val 117"/>
                <a:gd name="f39" fmla="val 46"/>
                <a:gd name="f40" fmla="val 122"/>
                <a:gd name="f41" fmla="val 40"/>
                <a:gd name="f42" fmla="val 128"/>
                <a:gd name="f43" fmla="val 135"/>
                <a:gd name="f44" fmla="val 6"/>
                <a:gd name="f45" fmla="val 30"/>
                <a:gd name="f46" fmla="val 158"/>
                <a:gd name="f47" fmla="val 56"/>
                <a:gd name="f48" fmla="val 42"/>
                <a:gd name="f49" fmla="val 99"/>
                <a:gd name="f50" fmla="val 57"/>
                <a:gd name="f51" fmla="val 88"/>
                <a:gd name="f52" fmla="val 73"/>
                <a:gd name="f53" fmla="val 83"/>
                <a:gd name="f54" fmla="val 90"/>
                <a:gd name="f55" fmla="val 112"/>
                <a:gd name="f56" fmla="val 147"/>
                <a:gd name="f57" fmla="val 106"/>
                <a:gd name="f58" fmla="val 162"/>
                <a:gd name="f59" fmla="val 141"/>
                <a:gd name="f60" fmla="val 165"/>
                <a:gd name="f61" fmla="val 189"/>
                <a:gd name="f62" fmla="val 163"/>
                <a:gd name="f63" fmla="val 209"/>
                <a:gd name="f64" fmla="val 149"/>
                <a:gd name="f65" fmla="val 133"/>
                <a:gd name="f66" fmla="val 246"/>
                <a:gd name="f67" fmla="val 250"/>
                <a:gd name="f68" fmla="val 25"/>
                <a:gd name="f69" fmla="val 237"/>
                <a:gd name="f70" fmla="val 11"/>
                <a:gd name="f71" fmla="val 224"/>
                <a:gd name="f72" fmla="val 2"/>
                <a:gd name="f73" fmla="val 207"/>
                <a:gd name="f74" fmla="*/ f0 1 170"/>
                <a:gd name="f75" fmla="*/ f1 1 257"/>
                <a:gd name="f76" fmla="val f2"/>
                <a:gd name="f77" fmla="val f3"/>
                <a:gd name="f78" fmla="val f4"/>
                <a:gd name="f79" fmla="+- f78 0 f76"/>
                <a:gd name="f80" fmla="+- f77 0 f76"/>
                <a:gd name="f81" fmla="*/ f80 1 170"/>
                <a:gd name="f82" fmla="*/ f79 1 257"/>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70" h="257">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24" y="f26"/>
                    <a:pt x="f22" y="f30"/>
                  </a:cubicBezTo>
                  <a:cubicBezTo>
                    <a:pt x="f31" y="f32"/>
                    <a:pt x="f33" y="f20"/>
                    <a:pt x="f18" y="f20"/>
                  </a:cubicBezTo>
                  <a:cubicBezTo>
                    <a:pt x="f34" y="f20"/>
                    <a:pt x="f35" y="f36"/>
                    <a:pt x="f37" y="f38"/>
                  </a:cubicBezTo>
                  <a:cubicBezTo>
                    <a:pt x="f39" y="f40"/>
                    <a:pt x="f41" y="f42"/>
                    <a:pt x="f8" y="f43"/>
                  </a:cubicBezTo>
                  <a:lnTo>
                    <a:pt x="f44" y="f24"/>
                  </a:lnTo>
                  <a:lnTo>
                    <a:pt x="f45" y="f2"/>
                  </a:lnTo>
                  <a:lnTo>
                    <a:pt x="f46" y="f2"/>
                  </a:lnTo>
                  <a:lnTo>
                    <a:pt x="f46" y="f45"/>
                  </a:lnTo>
                  <a:lnTo>
                    <a:pt x="f47" y="f45"/>
                  </a:lnTo>
                  <a:lnTo>
                    <a:pt x="f48" y="f49"/>
                  </a:lnTo>
                  <a:cubicBezTo>
                    <a:pt x="f50" y="f51"/>
                    <a:pt x="f52" y="f53"/>
                    <a:pt x="f54" y="f53"/>
                  </a:cubicBezTo>
                  <a:cubicBezTo>
                    <a:pt x="f55" y="f53"/>
                    <a:pt x="f24" y="f54"/>
                    <a:pt x="f56" y="f57"/>
                  </a:cubicBezTo>
                  <a:cubicBezTo>
                    <a:pt x="f58" y="f22"/>
                    <a:pt x="f3" y="f59"/>
                    <a:pt x="f3" y="f60"/>
                  </a:cubicBezTo>
                  <a:cubicBezTo>
                    <a:pt x="f3" y="f61"/>
                    <a:pt x="f62" y="f63"/>
                    <a:pt x="f64" y="f21"/>
                  </a:cubicBezTo>
                  <a:cubicBezTo>
                    <a:pt x="f65" y="f66"/>
                    <a:pt x="f31" y="f4"/>
                    <a:pt x="f18" y="f4"/>
                  </a:cubicBezTo>
                  <a:cubicBezTo>
                    <a:pt x="f14" y="f4"/>
                    <a:pt x="f41" y="f67"/>
                    <a:pt x="f68" y="f69"/>
                  </a:cubicBezTo>
                  <a:cubicBezTo>
                    <a:pt x="f70" y="f71"/>
                    <a:pt x="f72" y="f73"/>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81" name="Freeform 180"/>
            <p:cNvSpPr/>
            <p:nvPr/>
          </p:nvSpPr>
          <p:spPr>
            <a:xfrm>
              <a:off x="3128043" y="5020558"/>
              <a:ext cx="60121" cy="93597"/>
            </a:xfrm>
            <a:custGeom>
              <a:avLst/>
              <a:gdLst>
                <a:gd name="f0" fmla="val w"/>
                <a:gd name="f1" fmla="val h"/>
                <a:gd name="f2" fmla="val 0"/>
                <a:gd name="f3" fmla="val 168"/>
                <a:gd name="f4" fmla="val 261"/>
                <a:gd name="f5" fmla="val 189"/>
                <a:gd name="f6" fmla="val 31"/>
                <a:gd name="f7" fmla="val 185"/>
                <a:gd name="f8" fmla="val 35"/>
                <a:gd name="f9" fmla="val 203"/>
                <a:gd name="f10" fmla="val 41"/>
                <a:gd name="f11" fmla="val 216"/>
                <a:gd name="f12" fmla="val 50"/>
                <a:gd name="f13" fmla="val 223"/>
                <a:gd name="f14" fmla="val 59"/>
                <a:gd name="f15" fmla="val 231"/>
                <a:gd name="f16" fmla="val 69"/>
                <a:gd name="f17" fmla="val 235"/>
                <a:gd name="f18" fmla="val 82"/>
                <a:gd name="f19" fmla="val 96"/>
                <a:gd name="f20" fmla="val 109"/>
                <a:gd name="f21" fmla="val 230"/>
                <a:gd name="f22" fmla="val 119"/>
                <a:gd name="f23" fmla="val 220"/>
                <a:gd name="f24" fmla="val 129"/>
                <a:gd name="f25" fmla="val 210"/>
                <a:gd name="f26" fmla="val 134"/>
                <a:gd name="f27" fmla="val 197"/>
                <a:gd name="f28" fmla="val 182"/>
                <a:gd name="f29" fmla="val 167"/>
                <a:gd name="f30" fmla="val 130"/>
                <a:gd name="f31" fmla="val 155"/>
                <a:gd name="f32" fmla="val 120"/>
                <a:gd name="f33" fmla="val 146"/>
                <a:gd name="f34" fmla="val 111"/>
                <a:gd name="f35" fmla="val 137"/>
                <a:gd name="f36" fmla="val 99"/>
                <a:gd name="f37" fmla="val 132"/>
                <a:gd name="f38" fmla="val 84"/>
                <a:gd name="f39" fmla="val 78"/>
                <a:gd name="f40" fmla="val 71"/>
                <a:gd name="f41" fmla="val 133"/>
                <a:gd name="f42" fmla="val 62"/>
                <a:gd name="f43" fmla="val 135"/>
                <a:gd name="f44" fmla="val 65"/>
                <a:gd name="f45" fmla="val 108"/>
                <a:gd name="f46" fmla="val 68"/>
                <a:gd name="f47" fmla="val 105"/>
                <a:gd name="f48" fmla="val 107"/>
                <a:gd name="f49" fmla="val 98"/>
                <a:gd name="f50" fmla="val 117"/>
                <a:gd name="f51" fmla="val 91"/>
                <a:gd name="f52" fmla="val 123"/>
                <a:gd name="f53" fmla="val 80"/>
                <a:gd name="f54" fmla="val 66"/>
                <a:gd name="f55" fmla="val 54"/>
                <a:gd name="f56" fmla="val 45"/>
                <a:gd name="f57" fmla="val 37"/>
                <a:gd name="f58" fmla="val 103"/>
                <a:gd name="f59" fmla="val 30"/>
                <a:gd name="f60" fmla="val 93"/>
                <a:gd name="f61" fmla="val 26"/>
                <a:gd name="f62" fmla="val 81"/>
                <a:gd name="f63" fmla="val 58"/>
                <a:gd name="f64" fmla="val 42"/>
                <a:gd name="f65" fmla="val 56"/>
                <a:gd name="f66" fmla="val 72"/>
                <a:gd name="f67" fmla="val 3"/>
                <a:gd name="f68" fmla="val 7"/>
                <a:gd name="f69" fmla="val 16"/>
                <a:gd name="f70" fmla="val 29"/>
                <a:gd name="f71" fmla="val 17"/>
                <a:gd name="f72" fmla="val 43"/>
                <a:gd name="f73" fmla="val 6"/>
                <a:gd name="f74" fmla="val 60"/>
                <a:gd name="f75" fmla="val 94"/>
                <a:gd name="f76" fmla="val 9"/>
                <a:gd name="f77" fmla="val 15"/>
                <a:gd name="f78" fmla="val 139"/>
                <a:gd name="f79" fmla="val 23"/>
                <a:gd name="f80" fmla="val 33"/>
                <a:gd name="f81" fmla="val 152"/>
                <a:gd name="f82" fmla="val 44"/>
                <a:gd name="f83" fmla="val 55"/>
                <a:gd name="f84" fmla="val 77"/>
                <a:gd name="f85" fmla="val 87"/>
                <a:gd name="f86" fmla="val 140"/>
                <a:gd name="f87" fmla="val 131"/>
                <a:gd name="f88" fmla="val 113"/>
                <a:gd name="f89" fmla="val 118"/>
                <a:gd name="f90" fmla="val 121"/>
                <a:gd name="f91" fmla="val 147"/>
                <a:gd name="f92" fmla="val 163"/>
                <a:gd name="f93" fmla="val 151"/>
                <a:gd name="f94" fmla="val 164"/>
                <a:gd name="f95" fmla="val 181"/>
                <a:gd name="f96" fmla="val 159"/>
                <a:gd name="f97" fmla="val 222"/>
                <a:gd name="f98" fmla="val 143"/>
                <a:gd name="f99" fmla="val 238"/>
                <a:gd name="f100" fmla="val 127"/>
                <a:gd name="f101" fmla="val 253"/>
                <a:gd name="f102" fmla="val 106"/>
                <a:gd name="f103" fmla="val 40"/>
                <a:gd name="f104" fmla="val 255"/>
                <a:gd name="f105" fmla="val 25"/>
                <a:gd name="f106" fmla="val 241"/>
                <a:gd name="f107" fmla="val 11"/>
                <a:gd name="f108" fmla="val 228"/>
                <a:gd name="f109" fmla="val 2"/>
                <a:gd name="f110" fmla="*/ f0 1 168"/>
                <a:gd name="f111" fmla="*/ f1 1 261"/>
                <a:gd name="f112" fmla="val f2"/>
                <a:gd name="f113" fmla="val f3"/>
                <a:gd name="f114" fmla="val f4"/>
                <a:gd name="f115" fmla="+- f114 0 f112"/>
                <a:gd name="f116" fmla="+- f113 0 f112"/>
                <a:gd name="f117" fmla="*/ f116 1 168"/>
                <a:gd name="f118" fmla="*/ f115 1 261"/>
                <a:gd name="f119" fmla="*/ f112 1 f117"/>
                <a:gd name="f120" fmla="*/ f113 1 f117"/>
                <a:gd name="f121" fmla="*/ f112 1 f118"/>
                <a:gd name="f122" fmla="*/ f114 1 f118"/>
                <a:gd name="f123" fmla="*/ f119 f110 1"/>
                <a:gd name="f124" fmla="*/ f120 f110 1"/>
                <a:gd name="f125" fmla="*/ f122 f111 1"/>
                <a:gd name="f126" fmla="*/ f121 f111 1"/>
              </a:gdLst>
              <a:ahLst/>
              <a:cxnLst>
                <a:cxn ang="3cd4">
                  <a:pos x="hc" y="t"/>
                </a:cxn>
                <a:cxn ang="0">
                  <a:pos x="r" y="vc"/>
                </a:cxn>
                <a:cxn ang="cd4">
                  <a:pos x="hc" y="b"/>
                </a:cxn>
                <a:cxn ang="cd2">
                  <a:pos x="l" y="vc"/>
                </a:cxn>
              </a:cxnLst>
              <a:rect l="f123" t="f126" r="f124" b="f125"/>
              <a:pathLst>
                <a:path w="168" h="261">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30" y="f31"/>
                    <a:pt x="f32" y="f33"/>
                  </a:cubicBezTo>
                  <a:cubicBezTo>
                    <a:pt x="f34" y="f35"/>
                    <a:pt x="f36" y="f37"/>
                    <a:pt x="f38" y="f37"/>
                  </a:cubicBezTo>
                  <a:cubicBezTo>
                    <a:pt x="f39" y="f37"/>
                    <a:pt x="f40" y="f41"/>
                    <a:pt x="f42" y="f43"/>
                  </a:cubicBezTo>
                  <a:lnTo>
                    <a:pt x="f44" y="f45"/>
                  </a:lnTo>
                  <a:cubicBezTo>
                    <a:pt x="f46" y="f45"/>
                    <a:pt x="f16" y="f45"/>
                    <a:pt x="f40" y="f45"/>
                  </a:cubicBezTo>
                  <a:cubicBezTo>
                    <a:pt x="f38" y="f45"/>
                    <a:pt x="f19" y="f47"/>
                    <a:pt x="f48" y="f49"/>
                  </a:cubicBezTo>
                  <a:cubicBezTo>
                    <a:pt x="f50" y="f51"/>
                    <a:pt x="f52" y="f53"/>
                    <a:pt x="f52" y="f54"/>
                  </a:cubicBezTo>
                  <a:cubicBezTo>
                    <a:pt x="f52" y="f55"/>
                    <a:pt x="f22" y="f56"/>
                    <a:pt x="f34" y="f57"/>
                  </a:cubicBezTo>
                  <a:cubicBezTo>
                    <a:pt x="f58" y="f59"/>
                    <a:pt x="f60" y="f61"/>
                    <a:pt x="f62" y="f61"/>
                  </a:cubicBezTo>
                  <a:cubicBezTo>
                    <a:pt x="f16" y="f61"/>
                    <a:pt x="f63" y="f59"/>
                    <a:pt x="f12" y="f57"/>
                  </a:cubicBezTo>
                  <a:cubicBezTo>
                    <a:pt x="f64" y="f56"/>
                    <a:pt x="f57" y="f65"/>
                    <a:pt x="f8" y="f66"/>
                  </a:cubicBezTo>
                  <a:lnTo>
                    <a:pt x="f67" y="f54"/>
                  </a:lnTo>
                  <a:cubicBezTo>
                    <a:pt x="f68" y="f56"/>
                    <a:pt x="f69" y="f70"/>
                    <a:pt x="f70" y="f71"/>
                  </a:cubicBezTo>
                  <a:cubicBezTo>
                    <a:pt x="f72" y="f73"/>
                    <a:pt x="f74" y="f2"/>
                    <a:pt x="f53" y="f2"/>
                  </a:cubicBezTo>
                  <a:cubicBezTo>
                    <a:pt x="f75" y="f2"/>
                    <a:pt x="f48" y="f67"/>
                    <a:pt x="f22" y="f76"/>
                  </a:cubicBezTo>
                  <a:cubicBezTo>
                    <a:pt x="f30" y="f77"/>
                    <a:pt x="f78" y="f79"/>
                    <a:pt x="f33" y="f80"/>
                  </a:cubicBezTo>
                  <a:cubicBezTo>
                    <a:pt x="f81" y="f82"/>
                    <a:pt x="f31" y="f83"/>
                    <a:pt x="f31" y="f54"/>
                  </a:cubicBezTo>
                  <a:cubicBezTo>
                    <a:pt x="f31" y="f84"/>
                    <a:pt x="f81" y="f85"/>
                    <a:pt x="f33" y="f19"/>
                  </a:cubicBezTo>
                  <a:cubicBezTo>
                    <a:pt x="f86" y="f47"/>
                    <a:pt x="f87" y="f88"/>
                    <a:pt x="f32" y="f89"/>
                  </a:cubicBezTo>
                  <a:cubicBezTo>
                    <a:pt x="f43" y="f90"/>
                    <a:pt x="f91" y="f24"/>
                    <a:pt x="f31" y="f86"/>
                  </a:cubicBezTo>
                  <a:cubicBezTo>
                    <a:pt x="f92" y="f93"/>
                    <a:pt x="f3" y="f94"/>
                    <a:pt x="f3" y="f95"/>
                  </a:cubicBezTo>
                  <a:cubicBezTo>
                    <a:pt x="f3" y="f9"/>
                    <a:pt x="f96" y="f97"/>
                    <a:pt x="f98" y="f99"/>
                  </a:cubicBezTo>
                  <a:cubicBezTo>
                    <a:pt x="f100" y="f101"/>
                    <a:pt x="f102" y="f4"/>
                    <a:pt x="f62" y="f4"/>
                  </a:cubicBezTo>
                  <a:cubicBezTo>
                    <a:pt x="f14" y="f4"/>
                    <a:pt x="f103" y="f104"/>
                    <a:pt x="f105" y="f106"/>
                  </a:cubicBezTo>
                  <a:cubicBezTo>
                    <a:pt x="f107" y="f108"/>
                    <a:pt x="f109" y="f25"/>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82" name="Freeform 181"/>
            <p:cNvSpPr/>
            <p:nvPr/>
          </p:nvSpPr>
          <p:spPr>
            <a:xfrm>
              <a:off x="3199677" y="5020558"/>
              <a:ext cx="60478" cy="93597"/>
            </a:xfrm>
            <a:custGeom>
              <a:avLst/>
              <a:gdLst>
                <a:gd name="f0" fmla="val w"/>
                <a:gd name="f1" fmla="val h"/>
                <a:gd name="f2" fmla="val 0"/>
                <a:gd name="f3" fmla="val 169"/>
                <a:gd name="f4" fmla="val 261"/>
                <a:gd name="f5" fmla="val 164"/>
                <a:gd name="f6" fmla="val 64"/>
                <a:gd name="f7" fmla="val 133"/>
                <a:gd name="f8" fmla="val 66"/>
                <a:gd name="f9" fmla="val 130"/>
                <a:gd name="f10" fmla="val 54"/>
                <a:gd name="f11" fmla="val 126"/>
                <a:gd name="f12" fmla="val 45"/>
                <a:gd name="f13" fmla="val 121"/>
                <a:gd name="f14" fmla="val 39"/>
                <a:gd name="f15" fmla="val 113"/>
                <a:gd name="f16" fmla="val 30"/>
                <a:gd name="f17" fmla="val 102"/>
                <a:gd name="f18" fmla="val 26"/>
                <a:gd name="f19" fmla="val 90"/>
                <a:gd name="f20" fmla="val 80"/>
                <a:gd name="f21" fmla="val 71"/>
                <a:gd name="f22" fmla="val 29"/>
                <a:gd name="f23" fmla="val 34"/>
                <a:gd name="f24" fmla="val 41"/>
                <a:gd name="f25" fmla="val 46"/>
                <a:gd name="f26" fmla="val 52"/>
                <a:gd name="f27" fmla="val 40"/>
                <a:gd name="f28" fmla="val 31"/>
                <a:gd name="f29" fmla="val 100"/>
                <a:gd name="f30" fmla="val 125"/>
                <a:gd name="f31" fmla="val 114"/>
                <a:gd name="f32" fmla="val 48"/>
                <a:gd name="f33" fmla="val 105"/>
                <a:gd name="f34" fmla="val 59"/>
                <a:gd name="f35" fmla="val 70"/>
                <a:gd name="f36" fmla="val 94"/>
                <a:gd name="f37" fmla="val 81"/>
                <a:gd name="f38" fmla="val 91"/>
                <a:gd name="f39" fmla="val 93"/>
                <a:gd name="f40" fmla="val 132"/>
                <a:gd name="f41" fmla="val 99"/>
                <a:gd name="f42" fmla="val 147"/>
                <a:gd name="f43" fmla="val 162"/>
                <a:gd name="f44" fmla="val 150"/>
                <a:gd name="f45" fmla="val 174"/>
                <a:gd name="f46" fmla="val 190"/>
                <a:gd name="f47" fmla="val 166"/>
                <a:gd name="f48" fmla="val 205"/>
                <a:gd name="f49" fmla="val 159"/>
                <a:gd name="f50" fmla="val 219"/>
                <a:gd name="f51" fmla="val 152"/>
                <a:gd name="f52" fmla="val 232"/>
                <a:gd name="f53" fmla="val 142"/>
                <a:gd name="f54" fmla="val 243"/>
                <a:gd name="f55" fmla="val 250"/>
                <a:gd name="f56" fmla="val 118"/>
                <a:gd name="f57" fmla="val 258"/>
                <a:gd name="f58" fmla="val 104"/>
                <a:gd name="f59" fmla="val 89"/>
                <a:gd name="f60" fmla="val 63"/>
                <a:gd name="f61" fmla="val 252"/>
                <a:gd name="f62" fmla="val 25"/>
                <a:gd name="f63" fmla="val 8"/>
                <a:gd name="f64" fmla="val 213"/>
                <a:gd name="f65" fmla="val 181"/>
                <a:gd name="f66" fmla="val 137"/>
                <a:gd name="f67" fmla="val 88"/>
                <a:gd name="f68" fmla="val 9"/>
                <a:gd name="f69" fmla="val 27"/>
                <a:gd name="f70" fmla="val 43"/>
                <a:gd name="f71" fmla="val 10"/>
                <a:gd name="f72" fmla="val 65"/>
                <a:gd name="f73" fmla="val 92"/>
                <a:gd name="f74" fmla="val 112"/>
                <a:gd name="f75" fmla="val 128"/>
                <a:gd name="f76" fmla="val 6"/>
                <a:gd name="f77" fmla="val 141"/>
                <a:gd name="f78" fmla="val 17"/>
                <a:gd name="f79" fmla="val 154"/>
                <a:gd name="f80" fmla="val 28"/>
                <a:gd name="f81" fmla="val 44"/>
                <a:gd name="f82" fmla="val 36"/>
                <a:gd name="f83" fmla="val 185"/>
                <a:gd name="f84" fmla="val 38"/>
                <a:gd name="f85" fmla="val 195"/>
                <a:gd name="f86" fmla="val 215"/>
                <a:gd name="f87" fmla="val 223"/>
                <a:gd name="f88" fmla="val 62"/>
                <a:gd name="f89" fmla="val 228"/>
                <a:gd name="f90" fmla="val 233"/>
                <a:gd name="f91" fmla="val 79"/>
                <a:gd name="f92" fmla="val 235"/>
                <a:gd name="f93" fmla="val 230"/>
                <a:gd name="f94" fmla="val 123"/>
                <a:gd name="f95" fmla="val 209"/>
                <a:gd name="f96" fmla="val 194"/>
                <a:gd name="f97" fmla="val 176"/>
                <a:gd name="f98" fmla="val 158"/>
                <a:gd name="f99" fmla="val 144"/>
                <a:gd name="f100" fmla="val 134"/>
                <a:gd name="f101" fmla="val 124"/>
                <a:gd name="f102" fmla="val 101"/>
                <a:gd name="f103" fmla="val 119"/>
                <a:gd name="f104" fmla="val 87"/>
                <a:gd name="f105" fmla="val 73"/>
                <a:gd name="f106" fmla="val 61"/>
                <a:gd name="f107" fmla="val 51"/>
                <a:gd name="f108" fmla="*/ f0 1 169"/>
                <a:gd name="f109" fmla="*/ f1 1 261"/>
                <a:gd name="f110" fmla="val f2"/>
                <a:gd name="f111" fmla="val f3"/>
                <a:gd name="f112" fmla="val f4"/>
                <a:gd name="f113" fmla="+- f112 0 f110"/>
                <a:gd name="f114" fmla="+- f111 0 f110"/>
                <a:gd name="f115" fmla="*/ f114 1 169"/>
                <a:gd name="f116" fmla="*/ f113 1 261"/>
                <a:gd name="f117" fmla="*/ f110 1 f115"/>
                <a:gd name="f118" fmla="*/ f111 1 f115"/>
                <a:gd name="f119" fmla="*/ f110 1 f116"/>
                <a:gd name="f120" fmla="*/ f112 1 f116"/>
                <a:gd name="f121" fmla="*/ f117 f108 1"/>
                <a:gd name="f122" fmla="*/ f118 f108 1"/>
                <a:gd name="f123" fmla="*/ f120 f109 1"/>
                <a:gd name="f124" fmla="*/ f119 f109 1"/>
              </a:gdLst>
              <a:ahLst/>
              <a:cxnLst>
                <a:cxn ang="3cd4">
                  <a:pos x="hc" y="t"/>
                </a:cxn>
                <a:cxn ang="0">
                  <a:pos x="r" y="vc"/>
                </a:cxn>
                <a:cxn ang="cd4">
                  <a:pos x="hc" y="b"/>
                </a:cxn>
                <a:cxn ang="cd2">
                  <a:pos x="l" y="vc"/>
                </a:cxn>
              </a:cxnLst>
              <a:rect l="f121" t="f124" r="f122" b="f123"/>
              <a:pathLst>
                <a:path w="169" h="261">
                  <a:moveTo>
                    <a:pt x="f5" y="f6"/>
                  </a:moveTo>
                  <a:lnTo>
                    <a:pt x="f7" y="f8"/>
                  </a:lnTo>
                  <a:cubicBezTo>
                    <a:pt x="f9" y="f10"/>
                    <a:pt x="f11" y="f12"/>
                    <a:pt x="f13" y="f14"/>
                  </a:cubicBezTo>
                  <a:cubicBezTo>
                    <a:pt x="f15" y="f16"/>
                    <a:pt x="f17" y="f18"/>
                    <a:pt x="f19" y="f18"/>
                  </a:cubicBezTo>
                  <a:cubicBezTo>
                    <a:pt x="f20" y="f18"/>
                    <a:pt x="f21" y="f22"/>
                    <a:pt x="f6" y="f23"/>
                  </a:cubicBezTo>
                  <a:cubicBezTo>
                    <a:pt x="f10" y="f24"/>
                    <a:pt x="f25" y="f26"/>
                    <a:pt x="f27" y="f8"/>
                  </a:cubicBezTo>
                  <a:cubicBezTo>
                    <a:pt x="f23" y="f20"/>
                    <a:pt x="f28" y="f29"/>
                    <a:pt x="f28" y="f30"/>
                  </a:cubicBezTo>
                  <a:cubicBezTo>
                    <a:pt x="f14" y="f31"/>
                    <a:pt x="f32" y="f33"/>
                    <a:pt x="f34" y="f29"/>
                  </a:cubicBezTo>
                  <a:cubicBezTo>
                    <a:pt x="f35" y="f36"/>
                    <a:pt x="f37" y="f38"/>
                    <a:pt x="f39" y="f38"/>
                  </a:cubicBezTo>
                  <a:cubicBezTo>
                    <a:pt x="f31" y="f38"/>
                    <a:pt x="f40" y="f41"/>
                    <a:pt x="f42" y="f31"/>
                  </a:cubicBezTo>
                  <a:cubicBezTo>
                    <a:pt x="f43" y="f9"/>
                    <a:pt x="f3" y="f44"/>
                    <a:pt x="f3" y="f45"/>
                  </a:cubicBezTo>
                  <a:cubicBezTo>
                    <a:pt x="f3" y="f46"/>
                    <a:pt x="f47" y="f48"/>
                    <a:pt x="f49" y="f50"/>
                  </a:cubicBezTo>
                  <a:cubicBezTo>
                    <a:pt x="f51" y="f52"/>
                    <a:pt x="f53" y="f54"/>
                    <a:pt x="f9" y="f55"/>
                  </a:cubicBezTo>
                  <a:cubicBezTo>
                    <a:pt x="f56" y="f57"/>
                    <a:pt x="f58" y="f4"/>
                    <a:pt x="f59" y="f4"/>
                  </a:cubicBezTo>
                  <a:cubicBezTo>
                    <a:pt x="f60" y="f4"/>
                    <a:pt x="f24" y="f61"/>
                    <a:pt x="f62" y="f52"/>
                  </a:cubicBezTo>
                  <a:cubicBezTo>
                    <a:pt x="f63" y="f64"/>
                    <a:pt x="f2" y="f65"/>
                    <a:pt x="f2" y="f66"/>
                  </a:cubicBezTo>
                  <a:cubicBezTo>
                    <a:pt x="f2" y="f67"/>
                    <a:pt x="f68" y="f26"/>
                    <a:pt x="f69" y="f22"/>
                  </a:cubicBezTo>
                  <a:cubicBezTo>
                    <a:pt x="f70" y="f71"/>
                    <a:pt x="f72" y="f2"/>
                    <a:pt x="f73" y="f2"/>
                  </a:cubicBezTo>
                  <a:cubicBezTo>
                    <a:pt x="f74" y="f2"/>
                    <a:pt x="f75" y="f76"/>
                    <a:pt x="f77" y="f78"/>
                  </a:cubicBezTo>
                  <a:cubicBezTo>
                    <a:pt x="f79" y="f80"/>
                    <a:pt x="f43" y="f81"/>
                    <a:pt x="f5" y="f6"/>
                  </a:cubicBezTo>
                  <a:close/>
                  <a:moveTo>
                    <a:pt x="f82" y="f45"/>
                  </a:moveTo>
                  <a:cubicBezTo>
                    <a:pt x="f82" y="f83"/>
                    <a:pt x="f84" y="f85"/>
                    <a:pt x="f70" y="f48"/>
                  </a:cubicBezTo>
                  <a:cubicBezTo>
                    <a:pt x="f32" y="f86"/>
                    <a:pt x="f10" y="f87"/>
                    <a:pt x="f88" y="f89"/>
                  </a:cubicBezTo>
                  <a:cubicBezTo>
                    <a:pt x="f21" y="f90"/>
                    <a:pt x="f91" y="f92"/>
                    <a:pt x="f67" y="f92"/>
                  </a:cubicBezTo>
                  <a:cubicBezTo>
                    <a:pt x="f17" y="f92"/>
                    <a:pt x="f15" y="f93"/>
                    <a:pt x="f94" y="f50"/>
                  </a:cubicBezTo>
                  <a:cubicBezTo>
                    <a:pt x="f40" y="f95"/>
                    <a:pt x="f66" y="f96"/>
                    <a:pt x="f66" y="f97"/>
                  </a:cubicBezTo>
                  <a:cubicBezTo>
                    <a:pt x="f66" y="f98"/>
                    <a:pt x="f40" y="f99"/>
                    <a:pt x="f94" y="f100"/>
                  </a:cubicBezTo>
                  <a:cubicBezTo>
                    <a:pt x="f15" y="f101"/>
                    <a:pt x="f102" y="f103"/>
                    <a:pt x="f104" y="f103"/>
                  </a:cubicBezTo>
                  <a:cubicBezTo>
                    <a:pt x="f105" y="f103"/>
                    <a:pt x="f106" y="f101"/>
                    <a:pt x="f107" y="f100"/>
                  </a:cubicBezTo>
                  <a:cubicBezTo>
                    <a:pt x="f24" y="f99"/>
                    <a:pt x="f82" y="f98"/>
                    <a:pt x="f82" y="f4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83" name="Freeform 182"/>
            <p:cNvSpPr/>
            <p:nvPr/>
          </p:nvSpPr>
          <p:spPr>
            <a:xfrm>
              <a:off x="3272756" y="5020915"/>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84" name="Freeform 183"/>
            <p:cNvSpPr/>
            <p:nvPr/>
          </p:nvSpPr>
          <p:spPr>
            <a:xfrm>
              <a:off x="3320634" y="5036396"/>
              <a:ext cx="60844" cy="61923"/>
            </a:xfrm>
            <a:custGeom>
              <a:avLst/>
              <a:gdLst>
                <a:gd name="f0" fmla="val w"/>
                <a:gd name="f1" fmla="val h"/>
                <a:gd name="f2" fmla="val 0"/>
                <a:gd name="f3" fmla="val 170"/>
                <a:gd name="f4" fmla="val 173"/>
                <a:gd name="f5" fmla="val 101"/>
                <a:gd name="f6" fmla="val 113"/>
                <a:gd name="f7" fmla="val 125"/>
                <a:gd name="f8" fmla="val 57"/>
                <a:gd name="f9" fmla="val 149"/>
                <a:gd name="f10" fmla="val 163"/>
                <a:gd name="f11" fmla="val 152"/>
                <a:gd name="f12" fmla="val 142"/>
                <a:gd name="f13" fmla="val 45"/>
                <a:gd name="f14" fmla="val 123"/>
                <a:gd name="f15" fmla="val 90"/>
                <a:gd name="f16" fmla="val 105"/>
                <a:gd name="f17" fmla="val 134"/>
                <a:gd name="f18" fmla="val 86"/>
                <a:gd name="f19" fmla="val 68"/>
                <a:gd name="f20" fmla="val 50"/>
                <a:gd name="f21" fmla="val 31"/>
                <a:gd name="f22" fmla="val 21"/>
                <a:gd name="f23" fmla="val 10"/>
                <a:gd name="f24" fmla="val 24"/>
                <a:gd name="f25" fmla="val 48"/>
                <a:gd name="f26" fmla="val 71"/>
                <a:gd name="f27" fmla="val 81"/>
                <a:gd name="f28" fmla="val 91"/>
                <a:gd name="f29" fmla="*/ f0 1 170"/>
                <a:gd name="f30" fmla="*/ f1 1 173"/>
                <a:gd name="f31" fmla="val f2"/>
                <a:gd name="f32" fmla="val f3"/>
                <a:gd name="f33" fmla="val f4"/>
                <a:gd name="f34" fmla="+- f33 0 f31"/>
                <a:gd name="f35" fmla="+- f32 0 f31"/>
                <a:gd name="f36" fmla="*/ f35 1 170"/>
                <a:gd name="f37" fmla="*/ f34 1 173"/>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70" h="173">
                  <a:moveTo>
                    <a:pt x="f3" y="f5"/>
                  </a:moveTo>
                  <a:cubicBezTo>
                    <a:pt x="f6" y="f7"/>
                    <a:pt x="f8" y="f9"/>
                    <a:pt x="f2" y="f4"/>
                  </a:cubicBezTo>
                  <a:cubicBezTo>
                    <a:pt x="f2" y="f10"/>
                    <a:pt x="f2" y="f11"/>
                    <a:pt x="f2" y="f12"/>
                  </a:cubicBezTo>
                  <a:cubicBezTo>
                    <a:pt x="f13" y="f14"/>
                    <a:pt x="f15" y="f16"/>
                    <a:pt x="f17" y="f18"/>
                  </a:cubicBezTo>
                  <a:cubicBezTo>
                    <a:pt x="f15" y="f19"/>
                    <a:pt x="f13" y="f20"/>
                    <a:pt x="f2" y="f21"/>
                  </a:cubicBezTo>
                  <a:cubicBezTo>
                    <a:pt x="f2" y="f22"/>
                    <a:pt x="f2" y="f23"/>
                    <a:pt x="f2" y="f2"/>
                  </a:cubicBezTo>
                  <a:cubicBezTo>
                    <a:pt x="f8" y="f24"/>
                    <a:pt x="f6" y="f25"/>
                    <a:pt x="f3" y="f26"/>
                  </a:cubicBezTo>
                  <a:cubicBezTo>
                    <a:pt x="f3" y="f27"/>
                    <a:pt x="f3" y="f28"/>
                    <a:pt x="f3"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85" name="Freeform 184"/>
            <p:cNvSpPr/>
            <p:nvPr/>
          </p:nvSpPr>
          <p:spPr>
            <a:xfrm>
              <a:off x="3398038" y="5020915"/>
              <a:ext cx="80997" cy="91796"/>
            </a:xfrm>
            <a:custGeom>
              <a:avLst/>
              <a:gdLst>
                <a:gd name="f0" fmla="val w"/>
                <a:gd name="f1" fmla="val h"/>
                <a:gd name="f2" fmla="val 0"/>
                <a:gd name="f3" fmla="val 226"/>
                <a:gd name="f4" fmla="val 256"/>
                <a:gd name="f5" fmla="val 113"/>
                <a:gd name="f6" fmla="val 136"/>
                <a:gd name="f7" fmla="val 154"/>
                <a:gd name="f8" fmla="val 2"/>
                <a:gd name="f9" fmla="val 166"/>
                <a:gd name="f10" fmla="val 7"/>
                <a:gd name="f11" fmla="val 177"/>
                <a:gd name="f12" fmla="val 11"/>
                <a:gd name="f13" fmla="val 187"/>
                <a:gd name="f14" fmla="val 20"/>
                <a:gd name="f15" fmla="val 194"/>
                <a:gd name="f16" fmla="val 31"/>
                <a:gd name="f17" fmla="val 201"/>
                <a:gd name="f18" fmla="val 43"/>
                <a:gd name="f19" fmla="val 205"/>
                <a:gd name="f20" fmla="val 56"/>
                <a:gd name="f21" fmla="val 70"/>
                <a:gd name="f22" fmla="val 88"/>
                <a:gd name="f23" fmla="val 199"/>
                <a:gd name="f24" fmla="val 103"/>
                <a:gd name="f25" fmla="val 116"/>
                <a:gd name="f26" fmla="val 175"/>
                <a:gd name="f27" fmla="val 128"/>
                <a:gd name="f28" fmla="val 157"/>
                <a:gd name="f29" fmla="val 133"/>
                <a:gd name="f30" fmla="val 139"/>
                <a:gd name="f31" fmla="val 141"/>
                <a:gd name="f32" fmla="val 144"/>
                <a:gd name="f33" fmla="val 148"/>
                <a:gd name="f34" fmla="val 153"/>
                <a:gd name="f35" fmla="val 152"/>
                <a:gd name="f36" fmla="val 163"/>
                <a:gd name="f37" fmla="val 161"/>
                <a:gd name="f38" fmla="val 172"/>
                <a:gd name="f39" fmla="val 181"/>
                <a:gd name="f40" fmla="val 186"/>
                <a:gd name="f41" fmla="val 183"/>
                <a:gd name="f42" fmla="val 149"/>
                <a:gd name="f43" fmla="val 202"/>
                <a:gd name="f44" fmla="val 131"/>
                <a:gd name="f45" fmla="val 125"/>
                <a:gd name="f46" fmla="val 167"/>
                <a:gd name="f47" fmla="val 118"/>
                <a:gd name="f48" fmla="val 159"/>
                <a:gd name="f49" fmla="val 107"/>
                <a:gd name="f50" fmla="val 150"/>
                <a:gd name="f51" fmla="val 102"/>
                <a:gd name="f52" fmla="val 147"/>
                <a:gd name="f53" fmla="val 97"/>
                <a:gd name="f54" fmla="val 145"/>
                <a:gd name="f55" fmla="val 92"/>
                <a:gd name="f56" fmla="val 143"/>
                <a:gd name="f57" fmla="val 142"/>
                <a:gd name="f58" fmla="val 82"/>
                <a:gd name="f59" fmla="val 73"/>
                <a:gd name="f60" fmla="val 34"/>
                <a:gd name="f61" fmla="val 122"/>
                <a:gd name="f62" fmla="val 134"/>
                <a:gd name="f63" fmla="val 111"/>
                <a:gd name="f64" fmla="val 108"/>
                <a:gd name="f65" fmla="val 105"/>
                <a:gd name="f66" fmla="val 158"/>
                <a:gd name="f67" fmla="val 100"/>
                <a:gd name="f68" fmla="val 93"/>
                <a:gd name="f69" fmla="val 86"/>
                <a:gd name="f70" fmla="val 170"/>
                <a:gd name="f71" fmla="val 78"/>
                <a:gd name="f72" fmla="val 58"/>
                <a:gd name="f73" fmla="val 165"/>
                <a:gd name="f74" fmla="val 48"/>
                <a:gd name="f75" fmla="val 40"/>
                <a:gd name="f76" fmla="val 32"/>
                <a:gd name="f77" fmla="val 28"/>
                <a:gd name="f78" fmla="val 115"/>
                <a:gd name="f79" fmla="*/ f0 1 226"/>
                <a:gd name="f80" fmla="*/ f1 1 256"/>
                <a:gd name="f81" fmla="val f2"/>
                <a:gd name="f82" fmla="val f3"/>
                <a:gd name="f83" fmla="val f4"/>
                <a:gd name="f84" fmla="+- f83 0 f81"/>
                <a:gd name="f85" fmla="+- f82 0 f81"/>
                <a:gd name="f86" fmla="*/ f85 1 226"/>
                <a:gd name="f87" fmla="*/ f84 1 256"/>
                <a:gd name="f88" fmla="*/ f81 1 f86"/>
                <a:gd name="f89" fmla="*/ f82 1 f86"/>
                <a:gd name="f90" fmla="*/ f81 1 f87"/>
                <a:gd name="f91" fmla="*/ f83 1 f87"/>
                <a:gd name="f92" fmla="*/ f88 f79 1"/>
                <a:gd name="f93" fmla="*/ f89 f79 1"/>
                <a:gd name="f94" fmla="*/ f91 f80 1"/>
                <a:gd name="f95" fmla="*/ f90 f80 1"/>
              </a:gdLst>
              <a:ahLst/>
              <a:cxnLst>
                <a:cxn ang="3cd4">
                  <a:pos x="hc" y="t"/>
                </a:cxn>
                <a:cxn ang="0">
                  <a:pos x="r" y="vc"/>
                </a:cxn>
                <a:cxn ang="cd4">
                  <a:pos x="hc" y="b"/>
                </a:cxn>
                <a:cxn ang="cd2">
                  <a:pos x="l" y="vc"/>
                </a:cxn>
              </a:cxnLst>
              <a:rect l="f92" t="f95" r="f93" b="f94"/>
              <a:pathLst>
                <a:path w="226" h="256">
                  <a:moveTo>
                    <a:pt x="f2" y="f4"/>
                  </a:moveTo>
                  <a:lnTo>
                    <a:pt x="f2" y="f2"/>
                  </a:lnTo>
                  <a:lnTo>
                    <a:pt x="f5" y="f2"/>
                  </a:lnTo>
                  <a:cubicBezTo>
                    <a:pt x="f6" y="f2"/>
                    <a:pt x="f7" y="f8"/>
                    <a:pt x="f9" y="f10"/>
                  </a:cubicBezTo>
                  <a:cubicBezTo>
                    <a:pt x="f11" y="f12"/>
                    <a:pt x="f13" y="f14"/>
                    <a:pt x="f15" y="f16"/>
                  </a:cubicBezTo>
                  <a:cubicBezTo>
                    <a:pt x="f17" y="f18"/>
                    <a:pt x="f19" y="f20"/>
                    <a:pt x="f19" y="f21"/>
                  </a:cubicBezTo>
                  <a:cubicBezTo>
                    <a:pt x="f19" y="f22"/>
                    <a:pt x="f23" y="f24"/>
                    <a:pt x="f13" y="f25"/>
                  </a:cubicBezTo>
                  <a:cubicBezTo>
                    <a:pt x="f26" y="f27"/>
                    <a:pt x="f28" y="f6"/>
                    <a:pt x="f29" y="f30"/>
                  </a:cubicBezTo>
                  <a:cubicBezTo>
                    <a:pt x="f31" y="f32"/>
                    <a:pt x="f33" y="f33"/>
                    <a:pt x="f34" y="f35"/>
                  </a:cubicBezTo>
                  <a:cubicBezTo>
                    <a:pt x="f36" y="f37"/>
                    <a:pt x="f38" y="f38"/>
                    <a:pt x="f39" y="f40"/>
                  </a:cubicBezTo>
                  <a:lnTo>
                    <a:pt x="f3" y="f4"/>
                  </a:lnTo>
                  <a:lnTo>
                    <a:pt x="f41" y="f4"/>
                  </a:lnTo>
                  <a:lnTo>
                    <a:pt x="f42" y="f43"/>
                  </a:lnTo>
                  <a:cubicBezTo>
                    <a:pt x="f30" y="f13"/>
                    <a:pt x="f44" y="f26"/>
                    <a:pt x="f45" y="f46"/>
                  </a:cubicBezTo>
                  <a:cubicBezTo>
                    <a:pt x="f47" y="f48"/>
                    <a:pt x="f5" y="f34"/>
                    <a:pt x="f49" y="f50"/>
                  </a:cubicBezTo>
                  <a:cubicBezTo>
                    <a:pt x="f51" y="f52"/>
                    <a:pt x="f53" y="f54"/>
                    <a:pt x="f55" y="f56"/>
                  </a:cubicBezTo>
                  <a:cubicBezTo>
                    <a:pt x="f22" y="f57"/>
                    <a:pt x="f58" y="f57"/>
                    <a:pt x="f59" y="f57"/>
                  </a:cubicBezTo>
                  <a:lnTo>
                    <a:pt x="f60" y="f57"/>
                  </a:lnTo>
                  <a:lnTo>
                    <a:pt x="f60" y="f4"/>
                  </a:lnTo>
                  <a:close/>
                  <a:moveTo>
                    <a:pt x="f60" y="f5"/>
                  </a:moveTo>
                  <a:lnTo>
                    <a:pt x="f49" y="f5"/>
                  </a:lnTo>
                  <a:cubicBezTo>
                    <a:pt x="f61" y="f5"/>
                    <a:pt x="f62" y="f63"/>
                    <a:pt x="f56" y="f64"/>
                  </a:cubicBezTo>
                  <a:cubicBezTo>
                    <a:pt x="f35" y="f65"/>
                    <a:pt x="f66" y="f67"/>
                    <a:pt x="f36" y="f68"/>
                  </a:cubicBezTo>
                  <a:cubicBezTo>
                    <a:pt x="f46" y="f69"/>
                    <a:pt x="f70" y="f71"/>
                    <a:pt x="f70" y="f21"/>
                  </a:cubicBezTo>
                  <a:cubicBezTo>
                    <a:pt x="f70" y="f72"/>
                    <a:pt x="f73" y="f74"/>
                    <a:pt x="f28" y="f75"/>
                  </a:cubicBezTo>
                  <a:cubicBezTo>
                    <a:pt x="f33" y="f76"/>
                    <a:pt x="f62" y="f77"/>
                    <a:pt x="f78" y="f77"/>
                  </a:cubicBezTo>
                  <a:lnTo>
                    <a:pt x="f60" y="f77"/>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86" name="Freeform 185"/>
            <p:cNvSpPr/>
            <p:nvPr/>
          </p:nvSpPr>
          <p:spPr>
            <a:xfrm>
              <a:off x="3485519" y="5044680"/>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87" name="Freeform 186"/>
            <p:cNvSpPr/>
            <p:nvPr/>
          </p:nvSpPr>
          <p:spPr>
            <a:xfrm>
              <a:off x="3557518" y="5044680"/>
              <a:ext cx="57598" cy="93241"/>
            </a:xfrm>
            <a:custGeom>
              <a:avLst/>
              <a:gdLst>
                <a:gd name="f0" fmla="val w"/>
                <a:gd name="f1" fmla="val h"/>
                <a:gd name="f2" fmla="val 0"/>
                <a:gd name="f3" fmla="val 161"/>
                <a:gd name="f4" fmla="val 260"/>
                <a:gd name="f5" fmla="val 129"/>
                <a:gd name="f6" fmla="val 170"/>
                <a:gd name="f7" fmla="val 124"/>
                <a:gd name="f8" fmla="val 177"/>
                <a:gd name="f9" fmla="val 117"/>
                <a:gd name="f10" fmla="val 182"/>
                <a:gd name="f11" fmla="val 109"/>
                <a:gd name="f12" fmla="val 187"/>
                <a:gd name="f13" fmla="val 100"/>
                <a:gd name="f14" fmla="val 191"/>
                <a:gd name="f15" fmla="val 91"/>
                <a:gd name="f16" fmla="val 194"/>
                <a:gd name="f17" fmla="val 81"/>
                <a:gd name="f18" fmla="val 59"/>
                <a:gd name="f19" fmla="val 40"/>
                <a:gd name="f20" fmla="val 185"/>
                <a:gd name="f21" fmla="val 24"/>
                <a:gd name="f22" fmla="val 167"/>
                <a:gd name="f23" fmla="val 8"/>
                <a:gd name="f24" fmla="val 150"/>
                <a:gd name="f25" fmla="val 126"/>
                <a:gd name="f26" fmla="val 95"/>
                <a:gd name="f27" fmla="val 76"/>
                <a:gd name="f28" fmla="val 3"/>
                <a:gd name="f29" fmla="val 60"/>
                <a:gd name="f30" fmla="val 10"/>
                <a:gd name="f31" fmla="val 45"/>
                <a:gd name="f32" fmla="val 16"/>
                <a:gd name="f33" fmla="val 30"/>
                <a:gd name="f34" fmla="val 26"/>
                <a:gd name="f35" fmla="val 19"/>
                <a:gd name="f36" fmla="val 38"/>
                <a:gd name="f37" fmla="val 11"/>
                <a:gd name="f38" fmla="val 50"/>
                <a:gd name="f39" fmla="val 4"/>
                <a:gd name="f40" fmla="val 64"/>
                <a:gd name="f41" fmla="val 78"/>
                <a:gd name="f42" fmla="val 101"/>
                <a:gd name="f43" fmla="val 119"/>
                <a:gd name="f44" fmla="val 132"/>
                <a:gd name="f45" fmla="val 29"/>
                <a:gd name="f46" fmla="val 32"/>
                <a:gd name="f47" fmla="val 96"/>
                <a:gd name="f48" fmla="val 120"/>
                <a:gd name="f49" fmla="val 37"/>
                <a:gd name="f50" fmla="val 138"/>
                <a:gd name="f51" fmla="val 47"/>
                <a:gd name="f52" fmla="val 57"/>
                <a:gd name="f53" fmla="val 162"/>
                <a:gd name="f54" fmla="val 69"/>
                <a:gd name="f55" fmla="val 168"/>
                <a:gd name="f56" fmla="val 83"/>
                <a:gd name="f57" fmla="val 97"/>
                <a:gd name="f58" fmla="val 108"/>
                <a:gd name="f59" fmla="val 118"/>
                <a:gd name="f60" fmla="val 151"/>
                <a:gd name="f61" fmla="val 128"/>
                <a:gd name="f62" fmla="val 139"/>
                <a:gd name="f63" fmla="val 122"/>
                <a:gd name="f64" fmla="val 99"/>
                <a:gd name="f65" fmla="val 74"/>
                <a:gd name="f66" fmla="val 127"/>
                <a:gd name="f67" fmla="val 56"/>
                <a:gd name="f68" fmla="val 43"/>
                <a:gd name="f69" fmla="val 107"/>
                <a:gd name="f70" fmla="val 31"/>
                <a:gd name="f71" fmla="val 25"/>
                <a:gd name="f72" fmla="val 68"/>
                <a:gd name="f73" fmla="val 42"/>
                <a:gd name="f74" fmla="val 54"/>
                <a:gd name="f75" fmla="val 72"/>
                <a:gd name="f76" fmla="*/ f0 1 161"/>
                <a:gd name="f77" fmla="*/ f1 1 260"/>
                <a:gd name="f78" fmla="val f2"/>
                <a:gd name="f79" fmla="val f3"/>
                <a:gd name="f80" fmla="val f4"/>
                <a:gd name="f81" fmla="+- f80 0 f78"/>
                <a:gd name="f82" fmla="+- f79 0 f78"/>
                <a:gd name="f83" fmla="*/ f82 1 161"/>
                <a:gd name="f84" fmla="*/ f81 1 260"/>
                <a:gd name="f85" fmla="*/ f78 1 f83"/>
                <a:gd name="f86" fmla="*/ f79 1 f83"/>
                <a:gd name="f87" fmla="*/ f78 1 f84"/>
                <a:gd name="f88" fmla="*/ f80 1 f84"/>
                <a:gd name="f89" fmla="*/ f85 f76 1"/>
                <a:gd name="f90" fmla="*/ f86 f76 1"/>
                <a:gd name="f91" fmla="*/ f88 f77 1"/>
                <a:gd name="f92" fmla="*/ f87 f77 1"/>
              </a:gdLst>
              <a:ahLst/>
              <a:cxnLst>
                <a:cxn ang="3cd4">
                  <a:pos x="hc" y="t"/>
                </a:cxn>
                <a:cxn ang="0">
                  <a:pos x="r" y="vc"/>
                </a:cxn>
                <a:cxn ang="cd4">
                  <a:pos x="hc" y="b"/>
                </a:cxn>
                <a:cxn ang="cd2">
                  <a:pos x="l" y="vc"/>
                </a:cxn>
              </a:cxnLst>
              <a:rect l="f89" t="f92" r="f90" b="f91"/>
              <a:pathLst>
                <a:path w="161" h="260">
                  <a:moveTo>
                    <a:pt x="f5" y="f4"/>
                  </a:moveTo>
                  <a:lnTo>
                    <a:pt x="f5" y="f6"/>
                  </a:lnTo>
                  <a:cubicBezTo>
                    <a:pt x="f7" y="f8"/>
                    <a:pt x="f9" y="f10"/>
                    <a:pt x="f11" y="f12"/>
                  </a:cubicBezTo>
                  <a:cubicBezTo>
                    <a:pt x="f13" y="f14"/>
                    <a:pt x="f15" y="f16"/>
                    <a:pt x="f17" y="f16"/>
                  </a:cubicBezTo>
                  <a:cubicBezTo>
                    <a:pt x="f18" y="f16"/>
                    <a:pt x="f19" y="f20"/>
                    <a:pt x="f21" y="f22"/>
                  </a:cubicBezTo>
                  <a:cubicBezTo>
                    <a:pt x="f23" y="f24"/>
                    <a:pt x="f2" y="f25"/>
                    <a:pt x="f2" y="f26"/>
                  </a:cubicBezTo>
                  <a:cubicBezTo>
                    <a:pt x="f2" y="f27"/>
                    <a:pt x="f28" y="f29"/>
                    <a:pt x="f30" y="f31"/>
                  </a:cubicBezTo>
                  <a:cubicBezTo>
                    <a:pt x="f32" y="f33"/>
                    <a:pt x="f34" y="f35"/>
                    <a:pt x="f36" y="f37"/>
                  </a:cubicBezTo>
                  <a:cubicBezTo>
                    <a:pt x="f38" y="f39"/>
                    <a:pt x="f40" y="f2"/>
                    <a:pt x="f41" y="f2"/>
                  </a:cubicBezTo>
                  <a:cubicBezTo>
                    <a:pt x="f42" y="f2"/>
                    <a:pt x="f43" y="f30"/>
                    <a:pt x="f44" y="f45"/>
                  </a:cubicBezTo>
                  <a:lnTo>
                    <a:pt x="f44" y="f39"/>
                  </a:lnTo>
                  <a:lnTo>
                    <a:pt x="f3" y="f39"/>
                  </a:lnTo>
                  <a:lnTo>
                    <a:pt x="f3" y="f4"/>
                  </a:lnTo>
                  <a:close/>
                  <a:moveTo>
                    <a:pt x="f46" y="f47"/>
                  </a:moveTo>
                  <a:cubicBezTo>
                    <a:pt x="f46" y="f48"/>
                    <a:pt x="f49" y="f50"/>
                    <a:pt x="f51" y="f24"/>
                  </a:cubicBezTo>
                  <a:cubicBezTo>
                    <a:pt x="f52" y="f53"/>
                    <a:pt x="f54" y="f55"/>
                    <a:pt x="f56" y="f55"/>
                  </a:cubicBezTo>
                  <a:cubicBezTo>
                    <a:pt x="f57" y="f55"/>
                    <a:pt x="f58" y="f53"/>
                    <a:pt x="f59" y="f60"/>
                  </a:cubicBezTo>
                  <a:cubicBezTo>
                    <a:pt x="f61" y="f62"/>
                    <a:pt x="f44" y="f63"/>
                    <a:pt x="f44" y="f64"/>
                  </a:cubicBezTo>
                  <a:cubicBezTo>
                    <a:pt x="f44" y="f65"/>
                    <a:pt x="f66" y="f67"/>
                    <a:pt x="f9" y="f68"/>
                  </a:cubicBezTo>
                  <a:cubicBezTo>
                    <a:pt x="f69" y="f70"/>
                    <a:pt x="f26" y="f71"/>
                    <a:pt x="f17" y="f71"/>
                  </a:cubicBezTo>
                  <a:cubicBezTo>
                    <a:pt x="f72" y="f71"/>
                    <a:pt x="f67" y="f70"/>
                    <a:pt x="f51" y="f73"/>
                  </a:cubicBezTo>
                  <a:cubicBezTo>
                    <a:pt x="f49" y="f74"/>
                    <a:pt x="f46" y="f75"/>
                    <a:pt x="f46" y="f47"/>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88" name="Freeform 187"/>
            <p:cNvSpPr/>
            <p:nvPr/>
          </p:nvSpPr>
          <p:spPr>
            <a:xfrm>
              <a:off x="3633478" y="5046116"/>
              <a:ext cx="53638" cy="67683"/>
            </a:xfrm>
            <a:custGeom>
              <a:avLst/>
              <a:gdLst>
                <a:gd name="f0" fmla="val w"/>
                <a:gd name="f1" fmla="val h"/>
                <a:gd name="f2" fmla="val 0"/>
                <a:gd name="f3" fmla="val 150"/>
                <a:gd name="f4" fmla="val 189"/>
                <a:gd name="f5" fmla="val 122"/>
                <a:gd name="f6" fmla="val 185"/>
                <a:gd name="f7" fmla="val 158"/>
                <a:gd name="f8" fmla="val 108"/>
                <a:gd name="f9" fmla="val 179"/>
                <a:gd name="f10" fmla="val 88"/>
                <a:gd name="f11" fmla="val 63"/>
                <a:gd name="f12" fmla="val 52"/>
                <a:gd name="f13" fmla="val 42"/>
                <a:gd name="f14" fmla="val 187"/>
                <a:gd name="f15" fmla="val 33"/>
                <a:gd name="f16" fmla="val 183"/>
                <a:gd name="f17" fmla="val 23"/>
                <a:gd name="f18" fmla="val 16"/>
                <a:gd name="f19" fmla="val 174"/>
                <a:gd name="f20" fmla="val 12"/>
                <a:gd name="f21" fmla="val 167"/>
                <a:gd name="f22" fmla="val 7"/>
                <a:gd name="f23" fmla="val 161"/>
                <a:gd name="f24" fmla="val 4"/>
                <a:gd name="f25" fmla="val 153"/>
                <a:gd name="f26" fmla="val 2"/>
                <a:gd name="f27" fmla="val 144"/>
                <a:gd name="f28" fmla="val 1"/>
                <a:gd name="f29" fmla="val 138"/>
                <a:gd name="f30" fmla="val 128"/>
                <a:gd name="f31" fmla="val 115"/>
                <a:gd name="f32" fmla="val 31"/>
                <a:gd name="f33" fmla="val 103"/>
                <a:gd name="f34" fmla="val 119"/>
                <a:gd name="f35" fmla="val 32"/>
                <a:gd name="f36" fmla="val 130"/>
                <a:gd name="f37" fmla="val 136"/>
                <a:gd name="f38" fmla="val 35"/>
                <a:gd name="f39" fmla="val 40"/>
                <a:gd name="f40" fmla="val 151"/>
                <a:gd name="f41" fmla="val 46"/>
                <a:gd name="f42" fmla="val 155"/>
                <a:gd name="f43" fmla="val 160"/>
                <a:gd name="f44" fmla="val 60"/>
                <a:gd name="f45" fmla="val 162"/>
                <a:gd name="f46" fmla="val 70"/>
                <a:gd name="f47" fmla="val 79"/>
                <a:gd name="f48" fmla="val 96"/>
                <a:gd name="f49" fmla="val 104"/>
                <a:gd name="f50" fmla="val 110"/>
                <a:gd name="f51" fmla="val 114"/>
                <a:gd name="f52" fmla="val 135"/>
                <a:gd name="f53" fmla="val 117"/>
                <a:gd name="f54" fmla="val 127"/>
                <a:gd name="f55" fmla="val 99"/>
                <a:gd name="f56" fmla="*/ f0 1 150"/>
                <a:gd name="f57" fmla="*/ f1 1 189"/>
                <a:gd name="f58" fmla="val f2"/>
                <a:gd name="f59" fmla="val f3"/>
                <a:gd name="f60" fmla="val f4"/>
                <a:gd name="f61" fmla="+- f60 0 f58"/>
                <a:gd name="f62" fmla="+- f59 0 f58"/>
                <a:gd name="f63" fmla="*/ f62 1 150"/>
                <a:gd name="f64" fmla="*/ f61 1 189"/>
                <a:gd name="f65" fmla="*/ f58 1 f63"/>
                <a:gd name="f66" fmla="*/ f59 1 f63"/>
                <a:gd name="f67" fmla="*/ f58 1 f64"/>
                <a:gd name="f68" fmla="*/ f60 1 f64"/>
                <a:gd name="f69" fmla="*/ f65 f56 1"/>
                <a:gd name="f70" fmla="*/ f66 f56 1"/>
                <a:gd name="f71" fmla="*/ f68 f57 1"/>
                <a:gd name="f72" fmla="*/ f67 f57 1"/>
              </a:gdLst>
              <a:ahLst/>
              <a:cxnLst>
                <a:cxn ang="3cd4">
                  <a:pos x="hc" y="t"/>
                </a:cxn>
                <a:cxn ang="0">
                  <a:pos x="r" y="vc"/>
                </a:cxn>
                <a:cxn ang="cd4">
                  <a:pos x="hc" y="b"/>
                </a:cxn>
                <a:cxn ang="cd2">
                  <a:pos x="l" y="vc"/>
                </a:cxn>
              </a:cxnLst>
              <a:rect l="f69" t="f72" r="f70" b="f71"/>
              <a:pathLst>
                <a:path w="150" h="189">
                  <a:moveTo>
                    <a:pt x="f5" y="f6"/>
                  </a:moveTo>
                  <a:lnTo>
                    <a:pt x="f5" y="f7"/>
                  </a:lnTo>
                  <a:cubicBezTo>
                    <a:pt x="f8" y="f9"/>
                    <a:pt x="f10" y="f4"/>
                    <a:pt x="f11" y="f4"/>
                  </a:cubicBezTo>
                  <a:cubicBezTo>
                    <a:pt x="f12" y="f4"/>
                    <a:pt x="f13" y="f14"/>
                    <a:pt x="f15" y="f16"/>
                  </a:cubicBezTo>
                  <a:cubicBezTo>
                    <a:pt x="f17" y="f9"/>
                    <a:pt x="f18" y="f19"/>
                    <a:pt x="f20" y="f21"/>
                  </a:cubicBezTo>
                  <a:cubicBezTo>
                    <a:pt x="f22" y="f23"/>
                    <a:pt x="f24" y="f25"/>
                    <a:pt x="f26" y="f27"/>
                  </a:cubicBezTo>
                  <a:cubicBezTo>
                    <a:pt x="f28" y="f29"/>
                    <a:pt x="f2" y="f30"/>
                    <a:pt x="f2" y="f31"/>
                  </a:cubicBezTo>
                  <a:lnTo>
                    <a:pt x="f2" y="f2"/>
                  </a:lnTo>
                  <a:lnTo>
                    <a:pt x="f32" y="f2"/>
                  </a:lnTo>
                  <a:lnTo>
                    <a:pt x="f32" y="f33"/>
                  </a:lnTo>
                  <a:cubicBezTo>
                    <a:pt x="f32" y="f34"/>
                    <a:pt x="f35" y="f36"/>
                    <a:pt x="f15" y="f37"/>
                  </a:cubicBezTo>
                  <a:cubicBezTo>
                    <a:pt x="f38" y="f27"/>
                    <a:pt x="f39" y="f40"/>
                    <a:pt x="f41" y="f42"/>
                  </a:cubicBezTo>
                  <a:cubicBezTo>
                    <a:pt x="f12" y="f43"/>
                    <a:pt x="f44" y="f45"/>
                    <a:pt x="f46" y="f45"/>
                  </a:cubicBezTo>
                  <a:cubicBezTo>
                    <a:pt x="f47" y="f45"/>
                    <a:pt x="f10" y="f43"/>
                    <a:pt x="f48" y="f42"/>
                  </a:cubicBezTo>
                  <a:cubicBezTo>
                    <a:pt x="f49" y="f3"/>
                    <a:pt x="f50" y="f27"/>
                    <a:pt x="f51" y="f52"/>
                  </a:cubicBezTo>
                  <a:cubicBezTo>
                    <a:pt x="f53" y="f54"/>
                    <a:pt x="f34" y="f31"/>
                    <a:pt x="f34" y="f55"/>
                  </a:cubicBezTo>
                  <a:lnTo>
                    <a:pt x="f34" y="f2"/>
                  </a:lnTo>
                  <a:lnTo>
                    <a:pt x="f3" y="f2"/>
                  </a:lnTo>
                  <a:lnTo>
                    <a:pt x="f3" y="f6"/>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89" name="Freeform 188"/>
            <p:cNvSpPr/>
            <p:nvPr/>
          </p:nvSpPr>
          <p:spPr>
            <a:xfrm>
              <a:off x="3701884" y="5044680"/>
              <a:ext cx="61200" cy="69476"/>
            </a:xfrm>
            <a:custGeom>
              <a:avLst/>
              <a:gdLst>
                <a:gd name="f0" fmla="val w"/>
                <a:gd name="f1" fmla="val h"/>
                <a:gd name="f2" fmla="val 0"/>
                <a:gd name="f3" fmla="val 171"/>
                <a:gd name="f4" fmla="val 194"/>
                <a:gd name="f5" fmla="val 137"/>
                <a:gd name="f6" fmla="val 130"/>
                <a:gd name="f7" fmla="val 170"/>
                <a:gd name="f8" fmla="val 134"/>
                <a:gd name="f9" fmla="val 165"/>
                <a:gd name="f10" fmla="val 153"/>
                <a:gd name="f11" fmla="val 155"/>
                <a:gd name="f12" fmla="val 167"/>
                <a:gd name="f13" fmla="val 141"/>
                <a:gd name="f14" fmla="val 178"/>
                <a:gd name="f15" fmla="val 128"/>
                <a:gd name="f16" fmla="val 188"/>
                <a:gd name="f17" fmla="val 110"/>
                <a:gd name="f18" fmla="val 88"/>
                <a:gd name="f19" fmla="val 61"/>
                <a:gd name="f20" fmla="val 40"/>
                <a:gd name="f21" fmla="val 185"/>
                <a:gd name="f22" fmla="val 24"/>
                <a:gd name="f23" fmla="val 169"/>
                <a:gd name="f24" fmla="val 8"/>
                <a:gd name="f25" fmla="val 152"/>
                <a:gd name="f26" fmla="val 98"/>
                <a:gd name="f27" fmla="val 67"/>
                <a:gd name="f28" fmla="val 43"/>
                <a:gd name="f29" fmla="val 26"/>
                <a:gd name="f30" fmla="val 9"/>
                <a:gd name="f31" fmla="val 87"/>
                <a:gd name="f32" fmla="val 111"/>
                <a:gd name="f33" fmla="val 132"/>
                <a:gd name="f34" fmla="val 147"/>
                <a:gd name="f35" fmla="val 25"/>
                <a:gd name="f36" fmla="val 163"/>
                <a:gd name="f37" fmla="val 42"/>
                <a:gd name="f38" fmla="val 66"/>
                <a:gd name="f39" fmla="val 96"/>
                <a:gd name="f40" fmla="val 101"/>
                <a:gd name="f41" fmla="val 105"/>
                <a:gd name="f42" fmla="val 32"/>
                <a:gd name="f43" fmla="val 34"/>
                <a:gd name="f44" fmla="val 125"/>
                <a:gd name="f45" fmla="val 39"/>
                <a:gd name="f46" fmla="val 50"/>
                <a:gd name="f47" fmla="val 60"/>
                <a:gd name="f48" fmla="val 162"/>
                <a:gd name="f49" fmla="val 73"/>
                <a:gd name="f50" fmla="val 168"/>
                <a:gd name="f51" fmla="val 89"/>
                <a:gd name="f52" fmla="val 100"/>
                <a:gd name="f53" fmla="val 118"/>
                <a:gd name="f54" fmla="val 159"/>
                <a:gd name="f55" fmla="val 126"/>
                <a:gd name="f56" fmla="val 133"/>
                <a:gd name="f57" fmla="val 143"/>
                <a:gd name="f58" fmla="val 79"/>
                <a:gd name="f59" fmla="val 138"/>
                <a:gd name="f60" fmla="val 136"/>
                <a:gd name="f61" fmla="val 63"/>
                <a:gd name="f62" fmla="val 52"/>
                <a:gd name="f63" fmla="val 44"/>
                <a:gd name="f64" fmla="val 116"/>
                <a:gd name="f65" fmla="val 103"/>
                <a:gd name="f66" fmla="val 31"/>
                <a:gd name="f67" fmla="val 51"/>
                <a:gd name="f68" fmla="val 41"/>
                <a:gd name="f69" fmla="val 35"/>
                <a:gd name="f70" fmla="*/ f0 1 171"/>
                <a:gd name="f71" fmla="*/ f1 1 194"/>
                <a:gd name="f72" fmla="val f2"/>
                <a:gd name="f73" fmla="val f3"/>
                <a:gd name="f74" fmla="val f4"/>
                <a:gd name="f75" fmla="+- f74 0 f72"/>
                <a:gd name="f76" fmla="+- f73 0 f72"/>
                <a:gd name="f77" fmla="*/ f76 1 171"/>
                <a:gd name="f78" fmla="*/ f75 1 194"/>
                <a:gd name="f79" fmla="*/ f72 1 f77"/>
                <a:gd name="f80" fmla="*/ f73 1 f77"/>
                <a:gd name="f81" fmla="*/ f72 1 f78"/>
                <a:gd name="f82" fmla="*/ f74 1 f78"/>
                <a:gd name="f83" fmla="*/ f79 f70 1"/>
                <a:gd name="f84" fmla="*/ f80 f70 1"/>
                <a:gd name="f85" fmla="*/ f82 f71 1"/>
                <a:gd name="f86" fmla="*/ f81 f71 1"/>
              </a:gdLst>
              <a:ahLst/>
              <a:cxnLst>
                <a:cxn ang="3cd4">
                  <a:pos x="hc" y="t"/>
                </a:cxn>
                <a:cxn ang="0">
                  <a:pos x="r" y="vc"/>
                </a:cxn>
                <a:cxn ang="cd4">
                  <a:pos x="hc" y="b"/>
                </a:cxn>
                <a:cxn ang="cd2">
                  <a:pos x="l" y="vc"/>
                </a:cxn>
              </a:cxnLst>
              <a:rect l="f83" t="f86" r="f84" b="f85"/>
              <a:pathLst>
                <a:path w="171" h="194">
                  <a:moveTo>
                    <a:pt x="f5" y="f6"/>
                  </a:moveTo>
                  <a:lnTo>
                    <a:pt x="f7" y="f8"/>
                  </a:lnTo>
                  <a:cubicBezTo>
                    <a:pt x="f9" y="f10"/>
                    <a:pt x="f11" y="f12"/>
                    <a:pt x="f13" y="f14"/>
                  </a:cubicBezTo>
                  <a:cubicBezTo>
                    <a:pt x="f15" y="f16"/>
                    <a:pt x="f17" y="f4"/>
                    <a:pt x="f18" y="f4"/>
                  </a:cubicBezTo>
                  <a:cubicBezTo>
                    <a:pt x="f19" y="f4"/>
                    <a:pt x="f20" y="f21"/>
                    <a:pt x="f22" y="f23"/>
                  </a:cubicBezTo>
                  <a:cubicBezTo>
                    <a:pt x="f24" y="f25"/>
                    <a:pt x="f2" y="f15"/>
                    <a:pt x="f2" y="f26"/>
                  </a:cubicBezTo>
                  <a:cubicBezTo>
                    <a:pt x="f2" y="f27"/>
                    <a:pt x="f24" y="f28"/>
                    <a:pt x="f22" y="f29"/>
                  </a:cubicBezTo>
                  <a:cubicBezTo>
                    <a:pt x="f20" y="f30"/>
                    <a:pt x="f19" y="f2"/>
                    <a:pt x="f31" y="f2"/>
                  </a:cubicBezTo>
                  <a:cubicBezTo>
                    <a:pt x="f32" y="f2"/>
                    <a:pt x="f33" y="f24"/>
                    <a:pt x="f34" y="f35"/>
                  </a:cubicBezTo>
                  <a:cubicBezTo>
                    <a:pt x="f36" y="f37"/>
                    <a:pt x="f3" y="f38"/>
                    <a:pt x="f3" y="f39"/>
                  </a:cubicBezTo>
                  <a:cubicBezTo>
                    <a:pt x="f3" y="f26"/>
                    <a:pt x="f3" y="f40"/>
                    <a:pt x="f3" y="f41"/>
                  </a:cubicBezTo>
                  <a:lnTo>
                    <a:pt x="f42" y="f41"/>
                  </a:lnTo>
                  <a:cubicBezTo>
                    <a:pt x="f43" y="f44"/>
                    <a:pt x="f45" y="f13"/>
                    <a:pt x="f46" y="f25"/>
                  </a:cubicBezTo>
                  <a:cubicBezTo>
                    <a:pt x="f47" y="f48"/>
                    <a:pt x="f49" y="f50"/>
                    <a:pt x="f51" y="f50"/>
                  </a:cubicBezTo>
                  <a:cubicBezTo>
                    <a:pt x="f52" y="f50"/>
                    <a:pt x="f17" y="f9"/>
                    <a:pt x="f53" y="f54"/>
                  </a:cubicBezTo>
                  <a:cubicBezTo>
                    <a:pt x="f55" y="f10"/>
                    <a:pt x="f56" y="f57"/>
                    <a:pt x="f5" y="f6"/>
                  </a:cubicBezTo>
                  <a:close/>
                  <a:moveTo>
                    <a:pt x="f43" y="f58"/>
                  </a:moveTo>
                  <a:lnTo>
                    <a:pt x="f59" y="f58"/>
                  </a:lnTo>
                  <a:cubicBezTo>
                    <a:pt x="f60" y="f61"/>
                    <a:pt x="f33" y="f62"/>
                    <a:pt x="f55" y="f63"/>
                  </a:cubicBezTo>
                  <a:cubicBezTo>
                    <a:pt x="f64" y="f42"/>
                    <a:pt x="f65" y="f29"/>
                    <a:pt x="f31" y="f29"/>
                  </a:cubicBezTo>
                  <a:cubicBezTo>
                    <a:pt x="f49" y="f29"/>
                    <a:pt x="f47" y="f66"/>
                    <a:pt x="f67" y="f20"/>
                  </a:cubicBezTo>
                  <a:cubicBezTo>
                    <a:pt x="f68" y="f46"/>
                    <a:pt x="f69" y="f61"/>
                    <a:pt x="f43" y="f58"/>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90" name="Freeform 189"/>
            <p:cNvSpPr/>
            <p:nvPr/>
          </p:nvSpPr>
          <p:spPr>
            <a:xfrm>
              <a:off x="3777477" y="5020915"/>
              <a:ext cx="10799" cy="91796"/>
            </a:xfrm>
            <a:custGeom>
              <a:avLst/>
              <a:gdLst>
                <a:gd name="f0" fmla="val w"/>
                <a:gd name="f1" fmla="val h"/>
                <a:gd name="f2" fmla="val 0"/>
                <a:gd name="f3" fmla="val 31"/>
                <a:gd name="f4" fmla="val 256"/>
                <a:gd name="f5" fmla="val 170"/>
                <a:gd name="f6" fmla="val 85"/>
                <a:gd name="f7" fmla="val 10"/>
                <a:gd name="f8" fmla="val 21"/>
                <a:gd name="f9" fmla="*/ f0 1 31"/>
                <a:gd name="f10" fmla="*/ f1 1 256"/>
                <a:gd name="f11" fmla="val f2"/>
                <a:gd name="f12" fmla="val f3"/>
                <a:gd name="f13" fmla="val f4"/>
                <a:gd name="f14" fmla="+- f13 0 f11"/>
                <a:gd name="f15" fmla="+- f12 0 f11"/>
                <a:gd name="f16" fmla="*/ f15 1 31"/>
                <a:gd name="f17" fmla="*/ f14 1 256"/>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31" h="256">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91" name="Freeform 190"/>
            <p:cNvSpPr/>
            <p:nvPr/>
          </p:nvSpPr>
          <p:spPr>
            <a:xfrm>
              <a:off x="3804836" y="5036396"/>
              <a:ext cx="60844" cy="61923"/>
            </a:xfrm>
            <a:custGeom>
              <a:avLst/>
              <a:gdLst>
                <a:gd name="f0" fmla="val w"/>
                <a:gd name="f1" fmla="val h"/>
                <a:gd name="f2" fmla="val 0"/>
                <a:gd name="f3" fmla="val 170"/>
                <a:gd name="f4" fmla="val 173"/>
                <a:gd name="f5" fmla="val 101"/>
                <a:gd name="f6" fmla="val 91"/>
                <a:gd name="f7" fmla="val 81"/>
                <a:gd name="f8" fmla="val 71"/>
                <a:gd name="f9" fmla="val 57"/>
                <a:gd name="f10" fmla="val 48"/>
                <a:gd name="f11" fmla="val 113"/>
                <a:gd name="f12" fmla="val 24"/>
                <a:gd name="f13" fmla="val 10"/>
                <a:gd name="f14" fmla="val 21"/>
                <a:gd name="f15" fmla="val 31"/>
                <a:gd name="f16" fmla="val 125"/>
                <a:gd name="f17" fmla="val 50"/>
                <a:gd name="f18" fmla="val 80"/>
                <a:gd name="f19" fmla="val 68"/>
                <a:gd name="f20" fmla="val 35"/>
                <a:gd name="f21" fmla="val 86"/>
                <a:gd name="f22" fmla="val 105"/>
                <a:gd name="f23" fmla="val 123"/>
                <a:gd name="f24" fmla="val 142"/>
                <a:gd name="f25" fmla="val 152"/>
                <a:gd name="f26" fmla="val 163"/>
                <a:gd name="f27" fmla="val 149"/>
                <a:gd name="f28" fmla="*/ f0 1 170"/>
                <a:gd name="f29" fmla="*/ f1 1 173"/>
                <a:gd name="f30" fmla="val f2"/>
                <a:gd name="f31" fmla="val f3"/>
                <a:gd name="f32" fmla="val f4"/>
                <a:gd name="f33" fmla="+- f32 0 f30"/>
                <a:gd name="f34" fmla="+- f31 0 f30"/>
                <a:gd name="f35" fmla="*/ f34 1 170"/>
                <a:gd name="f36" fmla="*/ f33 1 173"/>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170" h="173">
                  <a:moveTo>
                    <a:pt x="f2" y="f5"/>
                  </a:moveTo>
                  <a:cubicBezTo>
                    <a:pt x="f2" y="f6"/>
                    <a:pt x="f2" y="f7"/>
                    <a:pt x="f2" y="f8"/>
                  </a:cubicBezTo>
                  <a:cubicBezTo>
                    <a:pt x="f9" y="f10"/>
                    <a:pt x="f11" y="f12"/>
                    <a:pt x="f3" y="f2"/>
                  </a:cubicBezTo>
                  <a:cubicBezTo>
                    <a:pt x="f3" y="f13"/>
                    <a:pt x="f3" y="f14"/>
                    <a:pt x="f3" y="f15"/>
                  </a:cubicBezTo>
                  <a:cubicBezTo>
                    <a:pt x="f16" y="f17"/>
                    <a:pt x="f18" y="f19"/>
                    <a:pt x="f20" y="f21"/>
                  </a:cubicBezTo>
                  <a:cubicBezTo>
                    <a:pt x="f18" y="f22"/>
                    <a:pt x="f16" y="f23"/>
                    <a:pt x="f3" y="f24"/>
                  </a:cubicBezTo>
                  <a:cubicBezTo>
                    <a:pt x="f3" y="f25"/>
                    <a:pt x="f3" y="f26"/>
                    <a:pt x="f3" y="f4"/>
                  </a:cubicBezTo>
                  <a:cubicBezTo>
                    <a:pt x="f11" y="f27"/>
                    <a:pt x="f9" y="f16"/>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92" name="Freeform 191"/>
            <p:cNvSpPr/>
            <p:nvPr/>
          </p:nvSpPr>
          <p:spPr>
            <a:xfrm>
              <a:off x="3872520" y="5019479"/>
              <a:ext cx="35277" cy="94676"/>
            </a:xfrm>
            <a:custGeom>
              <a:avLst/>
              <a:gdLst>
                <a:gd name="f0" fmla="val w"/>
                <a:gd name="f1" fmla="val h"/>
                <a:gd name="f2" fmla="val 0"/>
                <a:gd name="f3" fmla="val 99"/>
                <a:gd name="f4" fmla="val 264"/>
                <a:gd name="f5" fmla="val 25"/>
                <a:gd name="f6" fmla="val 176"/>
                <a:gd name="f7" fmla="val 49"/>
                <a:gd name="f8" fmla="val 88"/>
                <a:gd name="f9" fmla="val 74"/>
                <a:gd name="f10" fmla="val 83"/>
                <a:gd name="f11" fmla="val 91"/>
                <a:gd name="f12" fmla="val 75"/>
                <a:gd name="f13" fmla="val 50"/>
                <a:gd name="f14" fmla="val 17"/>
                <a:gd name="f15" fmla="val 8"/>
                <a:gd name="f16" fmla="*/ f0 1 99"/>
                <a:gd name="f17" fmla="*/ f1 1 264"/>
                <a:gd name="f18" fmla="val f2"/>
                <a:gd name="f19" fmla="val f3"/>
                <a:gd name="f20" fmla="val f4"/>
                <a:gd name="f21" fmla="+- f20 0 f18"/>
                <a:gd name="f22" fmla="+- f19 0 f18"/>
                <a:gd name="f23" fmla="*/ f22 1 99"/>
                <a:gd name="f24" fmla="*/ f21 1 264"/>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99" h="264">
                  <a:moveTo>
                    <a:pt x="f2" y="f4"/>
                  </a:moveTo>
                  <a:cubicBezTo>
                    <a:pt x="f5" y="f6"/>
                    <a:pt x="f7" y="f8"/>
                    <a:pt x="f9" y="f2"/>
                  </a:cubicBezTo>
                  <a:cubicBezTo>
                    <a:pt x="f10" y="f2"/>
                    <a:pt x="f11" y="f2"/>
                    <a:pt x="f3" y="f2"/>
                  </a:cubicBezTo>
                  <a:cubicBezTo>
                    <a:pt x="f12" y="f8"/>
                    <a:pt x="f13" y="f6"/>
                    <a:pt x="f5" y="f4"/>
                  </a:cubicBezTo>
                  <a:cubicBezTo>
                    <a:pt x="f14" y="f4"/>
                    <a:pt x="f15"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93" name="Freeform 192"/>
            <p:cNvSpPr/>
            <p:nvPr/>
          </p:nvSpPr>
          <p:spPr>
            <a:xfrm>
              <a:off x="3916795" y="5044680"/>
              <a:ext cx="57598" cy="93241"/>
            </a:xfrm>
            <a:custGeom>
              <a:avLst/>
              <a:gdLst>
                <a:gd name="f0" fmla="val w"/>
                <a:gd name="f1" fmla="val h"/>
                <a:gd name="f2" fmla="val 0"/>
                <a:gd name="f3" fmla="val 161"/>
                <a:gd name="f4" fmla="val 260"/>
                <a:gd name="f5" fmla="val 4"/>
                <a:gd name="f6" fmla="val 29"/>
                <a:gd name="f7" fmla="val 28"/>
                <a:gd name="f8" fmla="val 35"/>
                <a:gd name="f9" fmla="val 19"/>
                <a:gd name="f10" fmla="val 43"/>
                <a:gd name="f11" fmla="val 12"/>
                <a:gd name="f12" fmla="val 51"/>
                <a:gd name="f13" fmla="val 7"/>
                <a:gd name="f14" fmla="val 60"/>
                <a:gd name="f15" fmla="val 2"/>
                <a:gd name="f16" fmla="val 70"/>
                <a:gd name="f17" fmla="val 82"/>
                <a:gd name="f18" fmla="val 98"/>
                <a:gd name="f19" fmla="val 112"/>
                <a:gd name="f20" fmla="val 124"/>
                <a:gd name="f21" fmla="val 136"/>
                <a:gd name="f22" fmla="val 20"/>
                <a:gd name="f23" fmla="val 146"/>
                <a:gd name="f24" fmla="val 32"/>
                <a:gd name="f25" fmla="val 152"/>
                <a:gd name="f26" fmla="val 47"/>
                <a:gd name="f27" fmla="val 158"/>
                <a:gd name="f28" fmla="val 61"/>
                <a:gd name="f29" fmla="val 78"/>
                <a:gd name="f30" fmla="val 95"/>
                <a:gd name="f31" fmla="val 114"/>
                <a:gd name="f32" fmla="val 131"/>
                <a:gd name="f33" fmla="val 151"/>
                <a:gd name="f34" fmla="val 147"/>
                <a:gd name="f35" fmla="val 144"/>
                <a:gd name="f36" fmla="val 162"/>
                <a:gd name="f37" fmla="val 134"/>
                <a:gd name="f38" fmla="val 173"/>
                <a:gd name="f39" fmla="val 121"/>
                <a:gd name="f40" fmla="val 181"/>
                <a:gd name="f41" fmla="val 108"/>
                <a:gd name="f42" fmla="val 190"/>
                <a:gd name="f43" fmla="val 94"/>
                <a:gd name="f44" fmla="val 194"/>
                <a:gd name="f45" fmla="val 80"/>
                <a:gd name="f46" fmla="val 191"/>
                <a:gd name="f47" fmla="val 52"/>
                <a:gd name="f48" fmla="val 187"/>
                <a:gd name="f49" fmla="val 44"/>
                <a:gd name="f50" fmla="val 183"/>
                <a:gd name="f51" fmla="val 37"/>
                <a:gd name="f52" fmla="val 177"/>
                <a:gd name="f53" fmla="val 31"/>
                <a:gd name="f54" fmla="val 170"/>
                <a:gd name="f55" fmla="val 122"/>
                <a:gd name="f56" fmla="val 33"/>
                <a:gd name="f57" fmla="val 139"/>
                <a:gd name="f58" fmla="val 53"/>
                <a:gd name="f59" fmla="val 64"/>
                <a:gd name="f60" fmla="val 168"/>
                <a:gd name="f61" fmla="val 92"/>
                <a:gd name="f62" fmla="val 104"/>
                <a:gd name="f63" fmla="val 150"/>
                <a:gd name="f64" fmla="val 138"/>
                <a:gd name="f65" fmla="val 129"/>
                <a:gd name="f66" fmla="val 120"/>
                <a:gd name="f67" fmla="val 72"/>
                <a:gd name="f68" fmla="val 54"/>
                <a:gd name="f69" fmla="val 42"/>
                <a:gd name="f70" fmla="val 105"/>
                <a:gd name="f71" fmla="val 30"/>
                <a:gd name="f72" fmla="val 93"/>
                <a:gd name="f73" fmla="val 25"/>
                <a:gd name="f74" fmla="val 79"/>
                <a:gd name="f75" fmla="val 66"/>
                <a:gd name="f76" fmla="val 34"/>
                <a:gd name="f77" fmla="val 56"/>
                <a:gd name="f78" fmla="val 74"/>
                <a:gd name="f79" fmla="*/ f0 1 161"/>
                <a:gd name="f80" fmla="*/ f1 1 260"/>
                <a:gd name="f81" fmla="val f2"/>
                <a:gd name="f82" fmla="val f3"/>
                <a:gd name="f83" fmla="val f4"/>
                <a:gd name="f84" fmla="+- f83 0 f81"/>
                <a:gd name="f85" fmla="+- f82 0 f81"/>
                <a:gd name="f86" fmla="*/ f85 1 161"/>
                <a:gd name="f87" fmla="*/ f84 1 260"/>
                <a:gd name="f88" fmla="*/ f81 1 f86"/>
                <a:gd name="f89" fmla="*/ f82 1 f86"/>
                <a:gd name="f90" fmla="*/ f81 1 f87"/>
                <a:gd name="f91" fmla="*/ f83 1 f87"/>
                <a:gd name="f92" fmla="*/ f88 f79 1"/>
                <a:gd name="f93" fmla="*/ f89 f79 1"/>
                <a:gd name="f94" fmla="*/ f91 f80 1"/>
                <a:gd name="f95" fmla="*/ f90 f80 1"/>
              </a:gdLst>
              <a:ahLst/>
              <a:cxnLst>
                <a:cxn ang="3cd4">
                  <a:pos x="hc" y="t"/>
                </a:cxn>
                <a:cxn ang="0">
                  <a:pos x="r" y="vc"/>
                </a:cxn>
                <a:cxn ang="cd4">
                  <a:pos x="hc" y="b"/>
                </a:cxn>
                <a:cxn ang="cd2">
                  <a:pos x="l" y="vc"/>
                </a:cxn>
              </a:cxnLst>
              <a:rect l="f92" t="f95" r="f93" b="f94"/>
              <a:pathLst>
                <a:path w="161" h="260">
                  <a:moveTo>
                    <a:pt x="f2" y="f4"/>
                  </a:moveTo>
                  <a:lnTo>
                    <a:pt x="f2" y="f5"/>
                  </a:lnTo>
                  <a:lnTo>
                    <a:pt x="f6" y="f5"/>
                  </a:lnTo>
                  <a:lnTo>
                    <a:pt x="f6" y="f7"/>
                  </a:lnTo>
                  <a:cubicBezTo>
                    <a:pt x="f8" y="f9"/>
                    <a:pt x="f10" y="f11"/>
                    <a:pt x="f12" y="f13"/>
                  </a:cubicBezTo>
                  <a:cubicBezTo>
                    <a:pt x="f14" y="f15"/>
                    <a:pt x="f16" y="f2"/>
                    <a:pt x="f17" y="f2"/>
                  </a:cubicBezTo>
                  <a:cubicBezTo>
                    <a:pt x="f18" y="f2"/>
                    <a:pt x="f19" y="f5"/>
                    <a:pt x="f20" y="f11"/>
                  </a:cubicBezTo>
                  <a:cubicBezTo>
                    <a:pt x="f21" y="f22"/>
                    <a:pt x="f23" y="f24"/>
                    <a:pt x="f25" y="f26"/>
                  </a:cubicBezTo>
                  <a:cubicBezTo>
                    <a:pt x="f27" y="f28"/>
                    <a:pt x="f3" y="f29"/>
                    <a:pt x="f3" y="f30"/>
                  </a:cubicBezTo>
                  <a:cubicBezTo>
                    <a:pt x="f3" y="f31"/>
                    <a:pt x="f27" y="f32"/>
                    <a:pt x="f33" y="f34"/>
                  </a:cubicBezTo>
                  <a:cubicBezTo>
                    <a:pt x="f35" y="f36"/>
                    <a:pt x="f37" y="f38"/>
                    <a:pt x="f39" y="f40"/>
                  </a:cubicBezTo>
                  <a:cubicBezTo>
                    <a:pt x="f41" y="f42"/>
                    <a:pt x="f43" y="f44"/>
                    <a:pt x="f45" y="f44"/>
                  </a:cubicBezTo>
                  <a:cubicBezTo>
                    <a:pt x="f16" y="f44"/>
                    <a:pt x="f14" y="f46"/>
                    <a:pt x="f47" y="f48"/>
                  </a:cubicBezTo>
                  <a:cubicBezTo>
                    <a:pt x="f49" y="f50"/>
                    <a:pt x="f51" y="f52"/>
                    <a:pt x="f53" y="f54"/>
                  </a:cubicBezTo>
                  <a:lnTo>
                    <a:pt x="f53" y="f4"/>
                  </a:lnTo>
                  <a:close/>
                  <a:moveTo>
                    <a:pt x="f7" y="f18"/>
                  </a:moveTo>
                  <a:cubicBezTo>
                    <a:pt x="f7" y="f55"/>
                    <a:pt x="f56" y="f57"/>
                    <a:pt x="f10" y="f33"/>
                  </a:cubicBezTo>
                  <a:cubicBezTo>
                    <a:pt x="f58" y="f36"/>
                    <a:pt x="f59" y="f60"/>
                    <a:pt x="f29" y="f60"/>
                  </a:cubicBezTo>
                  <a:cubicBezTo>
                    <a:pt x="f61" y="f60"/>
                    <a:pt x="f62" y="f36"/>
                    <a:pt x="f31" y="f63"/>
                  </a:cubicBezTo>
                  <a:cubicBezTo>
                    <a:pt x="f20" y="f64"/>
                    <a:pt x="f65" y="f66"/>
                    <a:pt x="f65" y="f30"/>
                  </a:cubicBezTo>
                  <a:cubicBezTo>
                    <a:pt x="f65" y="f67"/>
                    <a:pt x="f20" y="f68"/>
                    <a:pt x="f31" y="f69"/>
                  </a:cubicBezTo>
                  <a:cubicBezTo>
                    <a:pt x="f70" y="f71"/>
                    <a:pt x="f72" y="f73"/>
                    <a:pt x="f74" y="f73"/>
                  </a:cubicBezTo>
                  <a:cubicBezTo>
                    <a:pt x="f75" y="f73"/>
                    <a:pt x="f68" y="f53"/>
                    <a:pt x="f49" y="f10"/>
                  </a:cubicBezTo>
                  <a:cubicBezTo>
                    <a:pt x="f76" y="f77"/>
                    <a:pt x="f7" y="f78"/>
                    <a:pt x="f7" y="f18"/>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94" name="Freeform 193"/>
            <p:cNvSpPr/>
            <p:nvPr/>
          </p:nvSpPr>
          <p:spPr>
            <a:xfrm>
              <a:off x="3985558" y="5044680"/>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95" name="Freeform 194"/>
            <p:cNvSpPr/>
            <p:nvPr/>
          </p:nvSpPr>
          <p:spPr>
            <a:xfrm>
              <a:off x="4061161" y="5020915"/>
              <a:ext cx="10799" cy="91796"/>
            </a:xfrm>
            <a:custGeom>
              <a:avLst/>
              <a:gdLst>
                <a:gd name="f0" fmla="val w"/>
                <a:gd name="f1" fmla="val h"/>
                <a:gd name="f2" fmla="val 0"/>
                <a:gd name="f3" fmla="val 31"/>
                <a:gd name="f4" fmla="val 256"/>
                <a:gd name="f5" fmla="val 170"/>
                <a:gd name="f6" fmla="val 85"/>
                <a:gd name="f7" fmla="val 10"/>
                <a:gd name="f8" fmla="val 21"/>
                <a:gd name="f9" fmla="*/ f0 1 31"/>
                <a:gd name="f10" fmla="*/ f1 1 256"/>
                <a:gd name="f11" fmla="val f2"/>
                <a:gd name="f12" fmla="val f3"/>
                <a:gd name="f13" fmla="val f4"/>
                <a:gd name="f14" fmla="+- f13 0 f11"/>
                <a:gd name="f15" fmla="+- f12 0 f11"/>
                <a:gd name="f16" fmla="*/ f15 1 31"/>
                <a:gd name="f17" fmla="*/ f14 1 256"/>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31" h="256">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96" name="Freeform 195"/>
            <p:cNvSpPr/>
            <p:nvPr/>
          </p:nvSpPr>
          <p:spPr>
            <a:xfrm>
              <a:off x="4085996" y="5044680"/>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97" name="Freeform 196"/>
            <p:cNvSpPr/>
            <p:nvPr/>
          </p:nvSpPr>
          <p:spPr>
            <a:xfrm>
              <a:off x="4161955" y="5020915"/>
              <a:ext cx="57598" cy="93241"/>
            </a:xfrm>
            <a:custGeom>
              <a:avLst/>
              <a:gdLst>
                <a:gd name="f0" fmla="val w"/>
                <a:gd name="f1" fmla="val h"/>
                <a:gd name="f2" fmla="val 0"/>
                <a:gd name="f3" fmla="val 161"/>
                <a:gd name="f4" fmla="val 260"/>
                <a:gd name="f5" fmla="val 29"/>
                <a:gd name="f6" fmla="val 256"/>
                <a:gd name="f7" fmla="val 31"/>
                <a:gd name="f8" fmla="val 91"/>
                <a:gd name="f9" fmla="val 45"/>
                <a:gd name="f10" fmla="val 75"/>
                <a:gd name="f11" fmla="val 62"/>
                <a:gd name="f12" fmla="val 66"/>
                <a:gd name="f13" fmla="val 82"/>
                <a:gd name="f14" fmla="val 94"/>
                <a:gd name="f15" fmla="val 104"/>
                <a:gd name="f16" fmla="val 69"/>
                <a:gd name="f17" fmla="val 115"/>
                <a:gd name="f18" fmla="val 73"/>
                <a:gd name="f19" fmla="val 125"/>
                <a:gd name="f20" fmla="val 78"/>
                <a:gd name="f21" fmla="val 133"/>
                <a:gd name="f22" fmla="val 84"/>
                <a:gd name="f23" fmla="val 140"/>
                <a:gd name="f24" fmla="val 93"/>
                <a:gd name="f25" fmla="val 146"/>
                <a:gd name="f26" fmla="val 101"/>
                <a:gd name="f27" fmla="val 151"/>
                <a:gd name="f28" fmla="val 111"/>
                <a:gd name="f29" fmla="val 155"/>
                <a:gd name="f30" fmla="val 123"/>
                <a:gd name="f31" fmla="val 159"/>
                <a:gd name="f32" fmla="val 134"/>
                <a:gd name="f33" fmla="val 147"/>
                <a:gd name="f34" fmla="val 160"/>
                <a:gd name="f35" fmla="val 192"/>
                <a:gd name="f36" fmla="val 153"/>
                <a:gd name="f37" fmla="val 217"/>
                <a:gd name="f38" fmla="val 137"/>
                <a:gd name="f39" fmla="val 234"/>
                <a:gd name="f40" fmla="val 122"/>
                <a:gd name="f41" fmla="val 251"/>
                <a:gd name="f42" fmla="val 103"/>
                <a:gd name="f43" fmla="val 81"/>
                <a:gd name="f44" fmla="val 59"/>
                <a:gd name="f45" fmla="val 42"/>
                <a:gd name="f46" fmla="val 232"/>
                <a:gd name="f47" fmla="val 162"/>
                <a:gd name="f48" fmla="val 184"/>
                <a:gd name="f49" fmla="val 32"/>
                <a:gd name="f50" fmla="val 200"/>
                <a:gd name="f51" fmla="val 38"/>
                <a:gd name="f52" fmla="val 210"/>
                <a:gd name="f53" fmla="val 48"/>
                <a:gd name="f54" fmla="val 226"/>
                <a:gd name="f55" fmla="val 61"/>
                <a:gd name="f56" fmla="val 92"/>
                <a:gd name="f57" fmla="val 228"/>
                <a:gd name="f58" fmla="val 114"/>
                <a:gd name="f59" fmla="val 216"/>
                <a:gd name="f60" fmla="val 124"/>
                <a:gd name="f61" fmla="val 204"/>
                <a:gd name="f62" fmla="val 129"/>
                <a:gd name="f63" fmla="val 186"/>
                <a:gd name="f64" fmla="val 163"/>
                <a:gd name="f65" fmla="val 139"/>
                <a:gd name="f66" fmla="val 121"/>
                <a:gd name="f67" fmla="val 109"/>
                <a:gd name="f68" fmla="val 105"/>
                <a:gd name="f69" fmla="val 98"/>
                <a:gd name="f70" fmla="val 79"/>
                <a:gd name="f71" fmla="val 54"/>
                <a:gd name="f72" fmla="val 44"/>
                <a:gd name="f73" fmla="val 110"/>
                <a:gd name="f74" fmla="val 34"/>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2" y="f6"/>
                  </a:lnTo>
                  <a:lnTo>
                    <a:pt x="f2" y="f2"/>
                  </a:lnTo>
                  <a:lnTo>
                    <a:pt x="f7" y="f2"/>
                  </a:lnTo>
                  <a:lnTo>
                    <a:pt x="f7" y="f8"/>
                  </a:lnTo>
                  <a:cubicBezTo>
                    <a:pt x="f9" y="f10"/>
                    <a:pt x="f11" y="f12"/>
                    <a:pt x="f13" y="f12"/>
                  </a:cubicBezTo>
                  <a:cubicBezTo>
                    <a:pt x="f14" y="f12"/>
                    <a:pt x="f15" y="f16"/>
                    <a:pt x="f17" y="f18"/>
                  </a:cubicBezTo>
                  <a:cubicBezTo>
                    <a:pt x="f19" y="f20"/>
                    <a:pt x="f21" y="f22"/>
                    <a:pt x="f23" y="f24"/>
                  </a:cubicBezTo>
                  <a:cubicBezTo>
                    <a:pt x="f25" y="f26"/>
                    <a:pt x="f27" y="f28"/>
                    <a:pt x="f29" y="f30"/>
                  </a:cubicBezTo>
                  <a:cubicBezTo>
                    <a:pt x="f31" y="f32"/>
                    <a:pt x="f3" y="f33"/>
                    <a:pt x="f3" y="f34"/>
                  </a:cubicBezTo>
                  <a:cubicBezTo>
                    <a:pt x="f3" y="f35"/>
                    <a:pt x="f36" y="f37"/>
                    <a:pt x="f38" y="f39"/>
                  </a:cubicBezTo>
                  <a:cubicBezTo>
                    <a:pt x="f40" y="f41"/>
                    <a:pt x="f42" y="f4"/>
                    <a:pt x="f43" y="f4"/>
                  </a:cubicBezTo>
                  <a:cubicBezTo>
                    <a:pt x="f44" y="f4"/>
                    <a:pt x="f45" y="f41"/>
                    <a:pt x="f5" y="f46"/>
                  </a:cubicBezTo>
                  <a:close/>
                  <a:moveTo>
                    <a:pt x="f5" y="f47"/>
                  </a:moveTo>
                  <a:cubicBezTo>
                    <a:pt x="f5" y="f48"/>
                    <a:pt x="f49" y="f50"/>
                    <a:pt x="f51" y="f52"/>
                  </a:cubicBezTo>
                  <a:cubicBezTo>
                    <a:pt x="f53" y="f54"/>
                    <a:pt x="f55" y="f39"/>
                    <a:pt x="f20" y="f39"/>
                  </a:cubicBezTo>
                  <a:cubicBezTo>
                    <a:pt x="f56" y="f39"/>
                    <a:pt x="f15" y="f57"/>
                    <a:pt x="f58" y="f59"/>
                  </a:cubicBezTo>
                  <a:cubicBezTo>
                    <a:pt x="f60" y="f61"/>
                    <a:pt x="f62" y="f63"/>
                    <a:pt x="f62" y="f64"/>
                  </a:cubicBezTo>
                  <a:cubicBezTo>
                    <a:pt x="f62" y="f65"/>
                    <a:pt x="f60" y="f66"/>
                    <a:pt x="f58" y="f67"/>
                  </a:cubicBezTo>
                  <a:cubicBezTo>
                    <a:pt x="f68" y="f69"/>
                    <a:pt x="f24" y="f56"/>
                    <a:pt x="f70" y="f56"/>
                  </a:cubicBezTo>
                  <a:cubicBezTo>
                    <a:pt x="f12" y="f56"/>
                    <a:pt x="f71" y="f69"/>
                    <a:pt x="f72" y="f73"/>
                  </a:cubicBezTo>
                  <a:cubicBezTo>
                    <a:pt x="f74" y="f40"/>
                    <a:pt x="f5" y="f65"/>
                    <a:pt x="f5" y="f47"/>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98" name="Freeform 197"/>
            <p:cNvSpPr/>
            <p:nvPr/>
          </p:nvSpPr>
          <p:spPr>
            <a:xfrm>
              <a:off x="4233955" y="5044680"/>
              <a:ext cx="35999" cy="67683"/>
            </a:xfrm>
            <a:custGeom>
              <a:avLst/>
              <a:gdLst>
                <a:gd name="f0" fmla="val w"/>
                <a:gd name="f1" fmla="val h"/>
                <a:gd name="f2" fmla="val 0"/>
                <a:gd name="f3" fmla="val 101"/>
                <a:gd name="f4" fmla="val 189"/>
                <a:gd name="f5" fmla="val 4"/>
                <a:gd name="f6" fmla="val 28"/>
                <a:gd name="f7" fmla="val 32"/>
                <a:gd name="f8" fmla="val 36"/>
                <a:gd name="f9" fmla="val 19"/>
                <a:gd name="f10" fmla="val 42"/>
                <a:gd name="f11" fmla="val 10"/>
                <a:gd name="f12" fmla="val 48"/>
                <a:gd name="f13" fmla="val 6"/>
                <a:gd name="f14" fmla="val 54"/>
                <a:gd name="f15" fmla="val 2"/>
                <a:gd name="f16" fmla="val 61"/>
                <a:gd name="f17" fmla="val 68"/>
                <a:gd name="f18" fmla="val 79"/>
                <a:gd name="f19" fmla="val 90"/>
                <a:gd name="f20" fmla="val 3"/>
                <a:gd name="f21" fmla="val 39"/>
                <a:gd name="f22" fmla="val 82"/>
                <a:gd name="f23" fmla="val 35"/>
                <a:gd name="f24" fmla="val 75"/>
                <a:gd name="f25" fmla="val 67"/>
                <a:gd name="f26" fmla="val 60"/>
                <a:gd name="f27" fmla="val 34"/>
                <a:gd name="f28" fmla="val 43"/>
                <a:gd name="f29" fmla="val 37"/>
                <a:gd name="f30" fmla="val 56"/>
                <a:gd name="f31" fmla="val 33"/>
                <a:gd name="f32" fmla="val 31"/>
                <a:gd name="f33" fmla="val 92"/>
                <a:gd name="f34" fmla="*/ f0 1 101"/>
                <a:gd name="f35" fmla="*/ f1 1 189"/>
                <a:gd name="f36" fmla="val f2"/>
                <a:gd name="f37" fmla="val f3"/>
                <a:gd name="f38" fmla="val f4"/>
                <a:gd name="f39" fmla="+- f38 0 f36"/>
                <a:gd name="f40" fmla="+- f37 0 f36"/>
                <a:gd name="f41" fmla="*/ f40 1 101"/>
                <a:gd name="f42" fmla="*/ f39 1 189"/>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101" h="189">
                  <a:moveTo>
                    <a:pt x="f2" y="f4"/>
                  </a:moveTo>
                  <a:lnTo>
                    <a:pt x="f2" y="f5"/>
                  </a:lnTo>
                  <a:lnTo>
                    <a:pt x="f6" y="f5"/>
                  </a:lnTo>
                  <a:lnTo>
                    <a:pt x="f6" y="f7"/>
                  </a:lnTo>
                  <a:cubicBezTo>
                    <a:pt x="f8" y="f9"/>
                    <a:pt x="f10" y="f11"/>
                    <a:pt x="f12" y="f13"/>
                  </a:cubicBezTo>
                  <a:cubicBezTo>
                    <a:pt x="f14" y="f15"/>
                    <a:pt x="f16" y="f2"/>
                    <a:pt x="f17" y="f2"/>
                  </a:cubicBezTo>
                  <a:cubicBezTo>
                    <a:pt x="f18" y="f2"/>
                    <a:pt x="f19" y="f20"/>
                    <a:pt x="f3" y="f11"/>
                  </a:cubicBezTo>
                  <a:lnTo>
                    <a:pt x="f19" y="f21"/>
                  </a:lnTo>
                  <a:cubicBezTo>
                    <a:pt x="f22" y="f23"/>
                    <a:pt x="f24" y="f7"/>
                    <a:pt x="f25" y="f7"/>
                  </a:cubicBezTo>
                  <a:cubicBezTo>
                    <a:pt x="f26" y="f7"/>
                    <a:pt x="f14" y="f27"/>
                    <a:pt x="f12" y="f21"/>
                  </a:cubicBezTo>
                  <a:cubicBezTo>
                    <a:pt x="f28" y="f28"/>
                    <a:pt x="f21" y="f12"/>
                    <a:pt x="f29" y="f30"/>
                  </a:cubicBezTo>
                  <a:cubicBezTo>
                    <a:pt x="f31" y="f25"/>
                    <a:pt x="f32" y="f18"/>
                    <a:pt x="f32" y="f33"/>
                  </a:cubicBezTo>
                  <a:lnTo>
                    <a:pt x="f32"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199" name="Freeform 198"/>
            <p:cNvSpPr/>
            <p:nvPr/>
          </p:nvSpPr>
          <p:spPr>
            <a:xfrm>
              <a:off x="4272835" y="5044680"/>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00" name="Freeform 199"/>
            <p:cNvSpPr/>
            <p:nvPr/>
          </p:nvSpPr>
          <p:spPr>
            <a:xfrm>
              <a:off x="4347359" y="5036396"/>
              <a:ext cx="60844" cy="61923"/>
            </a:xfrm>
            <a:custGeom>
              <a:avLst/>
              <a:gdLst>
                <a:gd name="f0" fmla="val w"/>
                <a:gd name="f1" fmla="val h"/>
                <a:gd name="f2" fmla="val 0"/>
                <a:gd name="f3" fmla="val 170"/>
                <a:gd name="f4" fmla="val 173"/>
                <a:gd name="f5" fmla="val 101"/>
                <a:gd name="f6" fmla="val 113"/>
                <a:gd name="f7" fmla="val 125"/>
                <a:gd name="f8" fmla="val 57"/>
                <a:gd name="f9" fmla="val 149"/>
                <a:gd name="f10" fmla="val 163"/>
                <a:gd name="f11" fmla="val 152"/>
                <a:gd name="f12" fmla="val 142"/>
                <a:gd name="f13" fmla="val 45"/>
                <a:gd name="f14" fmla="val 123"/>
                <a:gd name="f15" fmla="val 90"/>
                <a:gd name="f16" fmla="val 105"/>
                <a:gd name="f17" fmla="val 134"/>
                <a:gd name="f18" fmla="val 86"/>
                <a:gd name="f19" fmla="val 68"/>
                <a:gd name="f20" fmla="val 50"/>
                <a:gd name="f21" fmla="val 31"/>
                <a:gd name="f22" fmla="val 21"/>
                <a:gd name="f23" fmla="val 10"/>
                <a:gd name="f24" fmla="val 24"/>
                <a:gd name="f25" fmla="val 48"/>
                <a:gd name="f26" fmla="val 71"/>
                <a:gd name="f27" fmla="val 81"/>
                <a:gd name="f28" fmla="val 91"/>
                <a:gd name="f29" fmla="*/ f0 1 170"/>
                <a:gd name="f30" fmla="*/ f1 1 173"/>
                <a:gd name="f31" fmla="val f2"/>
                <a:gd name="f32" fmla="val f3"/>
                <a:gd name="f33" fmla="val f4"/>
                <a:gd name="f34" fmla="+- f33 0 f31"/>
                <a:gd name="f35" fmla="+- f32 0 f31"/>
                <a:gd name="f36" fmla="*/ f35 1 170"/>
                <a:gd name="f37" fmla="*/ f34 1 173"/>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70" h="173">
                  <a:moveTo>
                    <a:pt x="f3" y="f5"/>
                  </a:moveTo>
                  <a:cubicBezTo>
                    <a:pt x="f6" y="f7"/>
                    <a:pt x="f8" y="f9"/>
                    <a:pt x="f2" y="f4"/>
                  </a:cubicBezTo>
                  <a:cubicBezTo>
                    <a:pt x="f2" y="f10"/>
                    <a:pt x="f2" y="f11"/>
                    <a:pt x="f2" y="f12"/>
                  </a:cubicBezTo>
                  <a:cubicBezTo>
                    <a:pt x="f13" y="f14"/>
                    <a:pt x="f15" y="f16"/>
                    <a:pt x="f17" y="f18"/>
                  </a:cubicBezTo>
                  <a:cubicBezTo>
                    <a:pt x="f15" y="f19"/>
                    <a:pt x="f13" y="f20"/>
                    <a:pt x="f2" y="f21"/>
                  </a:cubicBezTo>
                  <a:cubicBezTo>
                    <a:pt x="f2" y="f22"/>
                    <a:pt x="f2" y="f23"/>
                    <a:pt x="f2" y="f2"/>
                  </a:cubicBezTo>
                  <a:cubicBezTo>
                    <a:pt x="f8" y="f24"/>
                    <a:pt x="f6" y="f25"/>
                    <a:pt x="f3" y="f26"/>
                  </a:cubicBezTo>
                  <a:cubicBezTo>
                    <a:pt x="f3" y="f27"/>
                    <a:pt x="f3" y="f28"/>
                    <a:pt x="f3"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01" name="Freeform 200"/>
            <p:cNvSpPr/>
            <p:nvPr/>
          </p:nvSpPr>
          <p:spPr>
            <a:xfrm>
              <a:off x="865077" y="5181118"/>
              <a:ext cx="60844" cy="61923"/>
            </a:xfrm>
            <a:custGeom>
              <a:avLst/>
              <a:gdLst>
                <a:gd name="f0" fmla="val w"/>
                <a:gd name="f1" fmla="val h"/>
                <a:gd name="f2" fmla="val 0"/>
                <a:gd name="f3" fmla="val 170"/>
                <a:gd name="f4" fmla="val 173"/>
                <a:gd name="f5" fmla="val 101"/>
                <a:gd name="f6" fmla="val 91"/>
                <a:gd name="f7" fmla="val 81"/>
                <a:gd name="f8" fmla="val 71"/>
                <a:gd name="f9" fmla="val 57"/>
                <a:gd name="f10" fmla="val 48"/>
                <a:gd name="f11" fmla="val 113"/>
                <a:gd name="f12" fmla="val 24"/>
                <a:gd name="f13" fmla="val 10"/>
                <a:gd name="f14" fmla="val 21"/>
                <a:gd name="f15" fmla="val 31"/>
                <a:gd name="f16" fmla="val 125"/>
                <a:gd name="f17" fmla="val 50"/>
                <a:gd name="f18" fmla="val 80"/>
                <a:gd name="f19" fmla="val 68"/>
                <a:gd name="f20" fmla="val 35"/>
                <a:gd name="f21" fmla="val 86"/>
                <a:gd name="f22" fmla="val 105"/>
                <a:gd name="f23" fmla="val 123"/>
                <a:gd name="f24" fmla="val 142"/>
                <a:gd name="f25" fmla="val 152"/>
                <a:gd name="f26" fmla="val 163"/>
                <a:gd name="f27" fmla="val 149"/>
                <a:gd name="f28" fmla="*/ f0 1 170"/>
                <a:gd name="f29" fmla="*/ f1 1 173"/>
                <a:gd name="f30" fmla="val f2"/>
                <a:gd name="f31" fmla="val f3"/>
                <a:gd name="f32" fmla="val f4"/>
                <a:gd name="f33" fmla="+- f32 0 f30"/>
                <a:gd name="f34" fmla="+- f31 0 f30"/>
                <a:gd name="f35" fmla="*/ f34 1 170"/>
                <a:gd name="f36" fmla="*/ f33 1 173"/>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170" h="173">
                  <a:moveTo>
                    <a:pt x="f2" y="f5"/>
                  </a:moveTo>
                  <a:cubicBezTo>
                    <a:pt x="f2" y="f6"/>
                    <a:pt x="f2" y="f7"/>
                    <a:pt x="f2" y="f8"/>
                  </a:cubicBezTo>
                  <a:cubicBezTo>
                    <a:pt x="f9" y="f10"/>
                    <a:pt x="f11" y="f12"/>
                    <a:pt x="f3" y="f2"/>
                  </a:cubicBezTo>
                  <a:cubicBezTo>
                    <a:pt x="f3" y="f13"/>
                    <a:pt x="f3" y="f14"/>
                    <a:pt x="f3" y="f15"/>
                  </a:cubicBezTo>
                  <a:cubicBezTo>
                    <a:pt x="f16" y="f17"/>
                    <a:pt x="f18" y="f19"/>
                    <a:pt x="f20" y="f21"/>
                  </a:cubicBezTo>
                  <a:cubicBezTo>
                    <a:pt x="f18" y="f22"/>
                    <a:pt x="f16" y="f23"/>
                    <a:pt x="f3" y="f24"/>
                  </a:cubicBezTo>
                  <a:cubicBezTo>
                    <a:pt x="f3" y="f25"/>
                    <a:pt x="f3" y="f26"/>
                    <a:pt x="f3" y="f4"/>
                  </a:cubicBezTo>
                  <a:cubicBezTo>
                    <a:pt x="f11" y="f27"/>
                    <a:pt x="f9" y="f16"/>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02" name="Freeform 201"/>
            <p:cNvSpPr/>
            <p:nvPr/>
          </p:nvSpPr>
          <p:spPr>
            <a:xfrm>
              <a:off x="932761" y="5164202"/>
              <a:ext cx="35277" cy="94676"/>
            </a:xfrm>
            <a:custGeom>
              <a:avLst/>
              <a:gdLst>
                <a:gd name="f0" fmla="val w"/>
                <a:gd name="f1" fmla="val h"/>
                <a:gd name="f2" fmla="val 0"/>
                <a:gd name="f3" fmla="val 99"/>
                <a:gd name="f4" fmla="val 264"/>
                <a:gd name="f5" fmla="val 25"/>
                <a:gd name="f6" fmla="val 176"/>
                <a:gd name="f7" fmla="val 49"/>
                <a:gd name="f8" fmla="val 88"/>
                <a:gd name="f9" fmla="val 74"/>
                <a:gd name="f10" fmla="val 83"/>
                <a:gd name="f11" fmla="val 91"/>
                <a:gd name="f12" fmla="val 75"/>
                <a:gd name="f13" fmla="val 50"/>
                <a:gd name="f14" fmla="val 17"/>
                <a:gd name="f15" fmla="val 8"/>
                <a:gd name="f16" fmla="*/ f0 1 99"/>
                <a:gd name="f17" fmla="*/ f1 1 264"/>
                <a:gd name="f18" fmla="val f2"/>
                <a:gd name="f19" fmla="val f3"/>
                <a:gd name="f20" fmla="val f4"/>
                <a:gd name="f21" fmla="+- f20 0 f18"/>
                <a:gd name="f22" fmla="+- f19 0 f18"/>
                <a:gd name="f23" fmla="*/ f22 1 99"/>
                <a:gd name="f24" fmla="*/ f21 1 264"/>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99" h="264">
                  <a:moveTo>
                    <a:pt x="f2" y="f4"/>
                  </a:moveTo>
                  <a:cubicBezTo>
                    <a:pt x="f5" y="f6"/>
                    <a:pt x="f7" y="f8"/>
                    <a:pt x="f9" y="f2"/>
                  </a:cubicBezTo>
                  <a:cubicBezTo>
                    <a:pt x="f10" y="f2"/>
                    <a:pt x="f11" y="f2"/>
                    <a:pt x="f3" y="f2"/>
                  </a:cubicBezTo>
                  <a:cubicBezTo>
                    <a:pt x="f12" y="f8"/>
                    <a:pt x="f13" y="f6"/>
                    <a:pt x="f5" y="f4"/>
                  </a:cubicBezTo>
                  <a:cubicBezTo>
                    <a:pt x="f14" y="f4"/>
                    <a:pt x="f15"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03" name="Freeform 202"/>
            <p:cNvSpPr/>
            <p:nvPr/>
          </p:nvSpPr>
          <p:spPr>
            <a:xfrm>
              <a:off x="977036" y="5165637"/>
              <a:ext cx="10799" cy="91796"/>
            </a:xfrm>
            <a:custGeom>
              <a:avLst/>
              <a:gdLst>
                <a:gd name="f0" fmla="val w"/>
                <a:gd name="f1" fmla="val h"/>
                <a:gd name="f2" fmla="val 0"/>
                <a:gd name="f3" fmla="val 31"/>
                <a:gd name="f4" fmla="val 256"/>
                <a:gd name="f5" fmla="val 170"/>
                <a:gd name="f6" fmla="val 85"/>
                <a:gd name="f7" fmla="val 10"/>
                <a:gd name="f8" fmla="val 21"/>
                <a:gd name="f9" fmla="*/ f0 1 31"/>
                <a:gd name="f10" fmla="*/ f1 1 256"/>
                <a:gd name="f11" fmla="val f2"/>
                <a:gd name="f12" fmla="val f3"/>
                <a:gd name="f13" fmla="val f4"/>
                <a:gd name="f14" fmla="+- f13 0 f11"/>
                <a:gd name="f15" fmla="+- f12 0 f11"/>
                <a:gd name="f16" fmla="*/ f15 1 31"/>
                <a:gd name="f17" fmla="*/ f14 1 256"/>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31" h="256">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04" name="Freeform 203"/>
            <p:cNvSpPr/>
            <p:nvPr/>
          </p:nvSpPr>
          <p:spPr>
            <a:xfrm>
              <a:off x="1005483" y="5165637"/>
              <a:ext cx="10799" cy="91796"/>
            </a:xfrm>
            <a:custGeom>
              <a:avLst/>
              <a:gdLst>
                <a:gd name="f0" fmla="val w"/>
                <a:gd name="f1" fmla="val h"/>
                <a:gd name="f2" fmla="val 0"/>
                <a:gd name="f3" fmla="val 31"/>
                <a:gd name="f4" fmla="val 256"/>
                <a:gd name="f5" fmla="val 36"/>
                <a:gd name="f6" fmla="val 24"/>
                <a:gd name="f7" fmla="val 12"/>
                <a:gd name="f8" fmla="val 10"/>
                <a:gd name="f9" fmla="val 21"/>
                <a:gd name="f10" fmla="val 194"/>
                <a:gd name="f11" fmla="val 132"/>
                <a:gd name="f12" fmla="val 71"/>
                <a:gd name="f13" fmla="*/ f0 1 31"/>
                <a:gd name="f14" fmla="*/ f1 1 256"/>
                <a:gd name="f15" fmla="val f2"/>
                <a:gd name="f16" fmla="val f3"/>
                <a:gd name="f17" fmla="val f4"/>
                <a:gd name="f18" fmla="+- f17 0 f15"/>
                <a:gd name="f19" fmla="+- f16 0 f15"/>
                <a:gd name="f20" fmla="*/ f19 1 31"/>
                <a:gd name="f21" fmla="*/ f18 1 256"/>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1" h="256">
                  <a:moveTo>
                    <a:pt x="f2" y="f5"/>
                  </a:moveTo>
                  <a:cubicBezTo>
                    <a:pt x="f2" y="f6"/>
                    <a:pt x="f2" y="f7"/>
                    <a:pt x="f2" y="f2"/>
                  </a:cubicBezTo>
                  <a:cubicBezTo>
                    <a:pt x="f8" y="f2"/>
                    <a:pt x="f9" y="f2"/>
                    <a:pt x="f3" y="f2"/>
                  </a:cubicBezTo>
                  <a:cubicBezTo>
                    <a:pt x="f3" y="f7"/>
                    <a:pt x="f3" y="f6"/>
                    <a:pt x="f3" y="f5"/>
                  </a:cubicBezTo>
                  <a:cubicBezTo>
                    <a:pt x="f9" y="f5"/>
                    <a:pt x="f8" y="f5"/>
                    <a:pt x="f2" y="f5"/>
                  </a:cubicBezTo>
                  <a:close/>
                  <a:moveTo>
                    <a:pt x="f2" y="f4"/>
                  </a:moveTo>
                  <a:cubicBezTo>
                    <a:pt x="f2" y="f10"/>
                    <a:pt x="f2" y="f11"/>
                    <a:pt x="f2" y="f12"/>
                  </a:cubicBezTo>
                  <a:cubicBezTo>
                    <a:pt x="f8" y="f12"/>
                    <a:pt x="f9" y="f12"/>
                    <a:pt x="f3" y="f12"/>
                  </a:cubicBezTo>
                  <a:cubicBezTo>
                    <a:pt x="f3" y="f11"/>
                    <a:pt x="f3" y="f10"/>
                    <a:pt x="f3" y="f4"/>
                  </a:cubicBezTo>
                  <a:cubicBezTo>
                    <a:pt x="f9" y="f4"/>
                    <a:pt x="f8"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05" name="Freeform 204"/>
            <p:cNvSpPr/>
            <p:nvPr/>
          </p:nvSpPr>
          <p:spPr>
            <a:xfrm>
              <a:off x="1033921" y="5189759"/>
              <a:ext cx="54004" cy="67683"/>
            </a:xfrm>
            <a:custGeom>
              <a:avLst/>
              <a:gdLst>
                <a:gd name="f0" fmla="val w"/>
                <a:gd name="f1" fmla="val h"/>
                <a:gd name="f2" fmla="val 0"/>
                <a:gd name="f3" fmla="val 151"/>
                <a:gd name="f4" fmla="val 189"/>
                <a:gd name="f5" fmla="val 4"/>
                <a:gd name="f6" fmla="val 28"/>
                <a:gd name="f7" fmla="val 31"/>
                <a:gd name="f8" fmla="val 42"/>
                <a:gd name="f9" fmla="val 10"/>
                <a:gd name="f10" fmla="val 62"/>
                <a:gd name="f11" fmla="val 87"/>
                <a:gd name="f12" fmla="val 98"/>
                <a:gd name="f13" fmla="val 109"/>
                <a:gd name="f14" fmla="val 2"/>
                <a:gd name="f15" fmla="val 118"/>
                <a:gd name="f16" fmla="val 6"/>
                <a:gd name="f17" fmla="val 127"/>
                <a:gd name="f18" fmla="val 134"/>
                <a:gd name="f19" fmla="val 15"/>
                <a:gd name="f20" fmla="val 139"/>
                <a:gd name="f21" fmla="val 22"/>
                <a:gd name="f22" fmla="val 144"/>
                <a:gd name="f23" fmla="val 147"/>
                <a:gd name="f24" fmla="val 36"/>
                <a:gd name="f25" fmla="val 149"/>
                <a:gd name="f26" fmla="val 45"/>
                <a:gd name="f27" fmla="val 150"/>
                <a:gd name="f28" fmla="val 51"/>
                <a:gd name="f29" fmla="val 61"/>
                <a:gd name="f30" fmla="val 75"/>
                <a:gd name="f31" fmla="val 119"/>
                <a:gd name="f32" fmla="val 77"/>
                <a:gd name="f33" fmla="val 64"/>
                <a:gd name="f34" fmla="val 54"/>
                <a:gd name="f35" fmla="val 116"/>
                <a:gd name="f36" fmla="val 48"/>
                <a:gd name="f37" fmla="val 113"/>
                <a:gd name="f38" fmla="val 37"/>
                <a:gd name="f39" fmla="val 103"/>
                <a:gd name="f40" fmla="val 33"/>
                <a:gd name="f41" fmla="val 96"/>
                <a:gd name="f42" fmla="val 29"/>
                <a:gd name="f43" fmla="val 89"/>
                <a:gd name="f44" fmla="val 27"/>
                <a:gd name="f45" fmla="val 81"/>
                <a:gd name="f46" fmla="val 67"/>
                <a:gd name="f47" fmla="val 56"/>
                <a:gd name="f48" fmla="val 46"/>
                <a:gd name="f49" fmla="val 40"/>
                <a:gd name="f50" fmla="val 65"/>
                <a:gd name="f51" fmla="val 88"/>
                <a:gd name="f52" fmla="*/ f0 1 151"/>
                <a:gd name="f53" fmla="*/ f1 1 189"/>
                <a:gd name="f54" fmla="val f2"/>
                <a:gd name="f55" fmla="val f3"/>
                <a:gd name="f56" fmla="val f4"/>
                <a:gd name="f57" fmla="+- f56 0 f54"/>
                <a:gd name="f58" fmla="+- f55 0 f54"/>
                <a:gd name="f59" fmla="*/ f58 1 151"/>
                <a:gd name="f60" fmla="*/ f57 1 189"/>
                <a:gd name="f61" fmla="*/ f54 1 f59"/>
                <a:gd name="f62" fmla="*/ f55 1 f59"/>
                <a:gd name="f63" fmla="*/ f54 1 f60"/>
                <a:gd name="f64" fmla="*/ f56 1 f60"/>
                <a:gd name="f65" fmla="*/ f61 f52 1"/>
                <a:gd name="f66" fmla="*/ f62 f52 1"/>
                <a:gd name="f67" fmla="*/ f64 f53 1"/>
                <a:gd name="f68" fmla="*/ f63 f53 1"/>
              </a:gdLst>
              <a:ahLst/>
              <a:cxnLst>
                <a:cxn ang="3cd4">
                  <a:pos x="hc" y="t"/>
                </a:cxn>
                <a:cxn ang="0">
                  <a:pos x="r" y="vc"/>
                </a:cxn>
                <a:cxn ang="cd4">
                  <a:pos x="hc" y="b"/>
                </a:cxn>
                <a:cxn ang="cd2">
                  <a:pos x="l" y="vc"/>
                </a:cxn>
              </a:cxnLst>
              <a:rect l="f65" t="f68" r="f66" b="f67"/>
              <a:pathLst>
                <a:path w="151" h="189">
                  <a:moveTo>
                    <a:pt x="f2" y="f4"/>
                  </a:moveTo>
                  <a:lnTo>
                    <a:pt x="f2" y="f5"/>
                  </a:lnTo>
                  <a:lnTo>
                    <a:pt x="f6" y="f5"/>
                  </a:lnTo>
                  <a:lnTo>
                    <a:pt x="f6" y="f7"/>
                  </a:lnTo>
                  <a:cubicBezTo>
                    <a:pt x="f8" y="f9"/>
                    <a:pt x="f10" y="f2"/>
                    <a:pt x="f11" y="f2"/>
                  </a:cubicBezTo>
                  <a:cubicBezTo>
                    <a:pt x="f12" y="f2"/>
                    <a:pt x="f13" y="f14"/>
                    <a:pt x="f15" y="f16"/>
                  </a:cubicBezTo>
                  <a:cubicBezTo>
                    <a:pt x="f17" y="f9"/>
                    <a:pt x="f18" y="f19"/>
                    <a:pt x="f20" y="f21"/>
                  </a:cubicBezTo>
                  <a:cubicBezTo>
                    <a:pt x="f22" y="f6"/>
                    <a:pt x="f23" y="f24"/>
                    <a:pt x="f25" y="f26"/>
                  </a:cubicBezTo>
                  <a:cubicBezTo>
                    <a:pt x="f27" y="f28"/>
                    <a:pt x="f3" y="f29"/>
                    <a:pt x="f3" y="f30"/>
                  </a:cubicBezTo>
                  <a:lnTo>
                    <a:pt x="f3" y="f4"/>
                  </a:lnTo>
                  <a:lnTo>
                    <a:pt x="f31" y="f4"/>
                  </a:lnTo>
                  <a:lnTo>
                    <a:pt x="f31" y="f32"/>
                  </a:lnTo>
                  <a:cubicBezTo>
                    <a:pt x="f31" y="f33"/>
                    <a:pt x="f15" y="f34"/>
                    <a:pt x="f35" y="f36"/>
                  </a:cubicBezTo>
                  <a:cubicBezTo>
                    <a:pt x="f37" y="f8"/>
                    <a:pt x="f13" y="f38"/>
                    <a:pt x="f39" y="f40"/>
                  </a:cubicBezTo>
                  <a:cubicBezTo>
                    <a:pt x="f41" y="f42"/>
                    <a:pt x="f43" y="f44"/>
                    <a:pt x="f45" y="f44"/>
                  </a:cubicBezTo>
                  <a:cubicBezTo>
                    <a:pt x="f46" y="f44"/>
                    <a:pt x="f47" y="f7"/>
                    <a:pt x="f48" y="f49"/>
                  </a:cubicBezTo>
                  <a:cubicBezTo>
                    <a:pt x="f24" y="f36"/>
                    <a:pt x="f7" y="f50"/>
                    <a:pt x="f7" y="f51"/>
                  </a:cubicBezTo>
                  <a:lnTo>
                    <a:pt x="f7"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06" name="Freeform 205"/>
            <p:cNvSpPr/>
            <p:nvPr/>
          </p:nvSpPr>
          <p:spPr>
            <a:xfrm>
              <a:off x="1101961" y="5189759"/>
              <a:ext cx="61200" cy="69476"/>
            </a:xfrm>
            <a:custGeom>
              <a:avLst/>
              <a:gdLst>
                <a:gd name="f0" fmla="val w"/>
                <a:gd name="f1" fmla="val h"/>
                <a:gd name="f2" fmla="val 0"/>
                <a:gd name="f3" fmla="val 171"/>
                <a:gd name="f4" fmla="val 194"/>
                <a:gd name="f5" fmla="val 137"/>
                <a:gd name="f6" fmla="val 130"/>
                <a:gd name="f7" fmla="val 170"/>
                <a:gd name="f8" fmla="val 134"/>
                <a:gd name="f9" fmla="val 165"/>
                <a:gd name="f10" fmla="val 153"/>
                <a:gd name="f11" fmla="val 155"/>
                <a:gd name="f12" fmla="val 167"/>
                <a:gd name="f13" fmla="val 141"/>
                <a:gd name="f14" fmla="val 178"/>
                <a:gd name="f15" fmla="val 128"/>
                <a:gd name="f16" fmla="val 188"/>
                <a:gd name="f17" fmla="val 110"/>
                <a:gd name="f18" fmla="val 88"/>
                <a:gd name="f19" fmla="val 61"/>
                <a:gd name="f20" fmla="val 40"/>
                <a:gd name="f21" fmla="val 185"/>
                <a:gd name="f22" fmla="val 24"/>
                <a:gd name="f23" fmla="val 169"/>
                <a:gd name="f24" fmla="val 8"/>
                <a:gd name="f25" fmla="val 152"/>
                <a:gd name="f26" fmla="val 98"/>
                <a:gd name="f27" fmla="val 67"/>
                <a:gd name="f28" fmla="val 43"/>
                <a:gd name="f29" fmla="val 26"/>
                <a:gd name="f30" fmla="val 9"/>
                <a:gd name="f31" fmla="val 87"/>
                <a:gd name="f32" fmla="val 111"/>
                <a:gd name="f33" fmla="val 132"/>
                <a:gd name="f34" fmla="val 147"/>
                <a:gd name="f35" fmla="val 25"/>
                <a:gd name="f36" fmla="val 163"/>
                <a:gd name="f37" fmla="val 42"/>
                <a:gd name="f38" fmla="val 66"/>
                <a:gd name="f39" fmla="val 96"/>
                <a:gd name="f40" fmla="val 101"/>
                <a:gd name="f41" fmla="val 105"/>
                <a:gd name="f42" fmla="val 32"/>
                <a:gd name="f43" fmla="val 34"/>
                <a:gd name="f44" fmla="val 125"/>
                <a:gd name="f45" fmla="val 39"/>
                <a:gd name="f46" fmla="val 50"/>
                <a:gd name="f47" fmla="val 60"/>
                <a:gd name="f48" fmla="val 162"/>
                <a:gd name="f49" fmla="val 73"/>
                <a:gd name="f50" fmla="val 168"/>
                <a:gd name="f51" fmla="val 89"/>
                <a:gd name="f52" fmla="val 100"/>
                <a:gd name="f53" fmla="val 118"/>
                <a:gd name="f54" fmla="val 159"/>
                <a:gd name="f55" fmla="val 126"/>
                <a:gd name="f56" fmla="val 133"/>
                <a:gd name="f57" fmla="val 143"/>
                <a:gd name="f58" fmla="val 79"/>
                <a:gd name="f59" fmla="val 138"/>
                <a:gd name="f60" fmla="val 136"/>
                <a:gd name="f61" fmla="val 63"/>
                <a:gd name="f62" fmla="val 52"/>
                <a:gd name="f63" fmla="val 44"/>
                <a:gd name="f64" fmla="val 116"/>
                <a:gd name="f65" fmla="val 103"/>
                <a:gd name="f66" fmla="val 31"/>
                <a:gd name="f67" fmla="val 51"/>
                <a:gd name="f68" fmla="val 41"/>
                <a:gd name="f69" fmla="val 35"/>
                <a:gd name="f70" fmla="*/ f0 1 171"/>
                <a:gd name="f71" fmla="*/ f1 1 194"/>
                <a:gd name="f72" fmla="val f2"/>
                <a:gd name="f73" fmla="val f3"/>
                <a:gd name="f74" fmla="val f4"/>
                <a:gd name="f75" fmla="+- f74 0 f72"/>
                <a:gd name="f76" fmla="+- f73 0 f72"/>
                <a:gd name="f77" fmla="*/ f76 1 171"/>
                <a:gd name="f78" fmla="*/ f75 1 194"/>
                <a:gd name="f79" fmla="*/ f72 1 f77"/>
                <a:gd name="f80" fmla="*/ f73 1 f77"/>
                <a:gd name="f81" fmla="*/ f72 1 f78"/>
                <a:gd name="f82" fmla="*/ f74 1 f78"/>
                <a:gd name="f83" fmla="*/ f79 f70 1"/>
                <a:gd name="f84" fmla="*/ f80 f70 1"/>
                <a:gd name="f85" fmla="*/ f82 f71 1"/>
                <a:gd name="f86" fmla="*/ f81 f71 1"/>
              </a:gdLst>
              <a:ahLst/>
              <a:cxnLst>
                <a:cxn ang="3cd4">
                  <a:pos x="hc" y="t"/>
                </a:cxn>
                <a:cxn ang="0">
                  <a:pos x="r" y="vc"/>
                </a:cxn>
                <a:cxn ang="cd4">
                  <a:pos x="hc" y="b"/>
                </a:cxn>
                <a:cxn ang="cd2">
                  <a:pos x="l" y="vc"/>
                </a:cxn>
              </a:cxnLst>
              <a:rect l="f83" t="f86" r="f84" b="f85"/>
              <a:pathLst>
                <a:path w="171" h="194">
                  <a:moveTo>
                    <a:pt x="f5" y="f6"/>
                  </a:moveTo>
                  <a:lnTo>
                    <a:pt x="f7" y="f8"/>
                  </a:lnTo>
                  <a:cubicBezTo>
                    <a:pt x="f9" y="f10"/>
                    <a:pt x="f11" y="f12"/>
                    <a:pt x="f13" y="f14"/>
                  </a:cubicBezTo>
                  <a:cubicBezTo>
                    <a:pt x="f15" y="f16"/>
                    <a:pt x="f17" y="f4"/>
                    <a:pt x="f18" y="f4"/>
                  </a:cubicBezTo>
                  <a:cubicBezTo>
                    <a:pt x="f19" y="f4"/>
                    <a:pt x="f20" y="f21"/>
                    <a:pt x="f22" y="f23"/>
                  </a:cubicBezTo>
                  <a:cubicBezTo>
                    <a:pt x="f24" y="f25"/>
                    <a:pt x="f2" y="f15"/>
                    <a:pt x="f2" y="f26"/>
                  </a:cubicBezTo>
                  <a:cubicBezTo>
                    <a:pt x="f2" y="f27"/>
                    <a:pt x="f24" y="f28"/>
                    <a:pt x="f22" y="f29"/>
                  </a:cubicBezTo>
                  <a:cubicBezTo>
                    <a:pt x="f20" y="f30"/>
                    <a:pt x="f19" y="f2"/>
                    <a:pt x="f31" y="f2"/>
                  </a:cubicBezTo>
                  <a:cubicBezTo>
                    <a:pt x="f32" y="f2"/>
                    <a:pt x="f33" y="f24"/>
                    <a:pt x="f34" y="f35"/>
                  </a:cubicBezTo>
                  <a:cubicBezTo>
                    <a:pt x="f36" y="f37"/>
                    <a:pt x="f3" y="f38"/>
                    <a:pt x="f3" y="f39"/>
                  </a:cubicBezTo>
                  <a:cubicBezTo>
                    <a:pt x="f3" y="f26"/>
                    <a:pt x="f3" y="f40"/>
                    <a:pt x="f3" y="f41"/>
                  </a:cubicBezTo>
                  <a:lnTo>
                    <a:pt x="f42" y="f41"/>
                  </a:lnTo>
                  <a:cubicBezTo>
                    <a:pt x="f43" y="f44"/>
                    <a:pt x="f45" y="f13"/>
                    <a:pt x="f46" y="f25"/>
                  </a:cubicBezTo>
                  <a:cubicBezTo>
                    <a:pt x="f47" y="f48"/>
                    <a:pt x="f49" y="f50"/>
                    <a:pt x="f51" y="f50"/>
                  </a:cubicBezTo>
                  <a:cubicBezTo>
                    <a:pt x="f52" y="f50"/>
                    <a:pt x="f17" y="f9"/>
                    <a:pt x="f53" y="f54"/>
                  </a:cubicBezTo>
                  <a:cubicBezTo>
                    <a:pt x="f55" y="f10"/>
                    <a:pt x="f56" y="f57"/>
                    <a:pt x="f5" y="f6"/>
                  </a:cubicBezTo>
                  <a:close/>
                  <a:moveTo>
                    <a:pt x="f43" y="f58"/>
                  </a:moveTo>
                  <a:lnTo>
                    <a:pt x="f59" y="f58"/>
                  </a:lnTo>
                  <a:cubicBezTo>
                    <a:pt x="f60" y="f61"/>
                    <a:pt x="f33" y="f62"/>
                    <a:pt x="f55" y="f63"/>
                  </a:cubicBezTo>
                  <a:cubicBezTo>
                    <a:pt x="f64" y="f42"/>
                    <a:pt x="f65" y="f29"/>
                    <a:pt x="f31" y="f29"/>
                  </a:cubicBezTo>
                  <a:cubicBezTo>
                    <a:pt x="f49" y="f29"/>
                    <a:pt x="f47" y="f66"/>
                    <a:pt x="f67" y="f20"/>
                  </a:cubicBezTo>
                  <a:cubicBezTo>
                    <a:pt x="f68" y="f46"/>
                    <a:pt x="f69" y="f61"/>
                    <a:pt x="f43" y="f58"/>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07" name="Freeform 206"/>
            <p:cNvSpPr/>
            <p:nvPr/>
          </p:nvSpPr>
          <p:spPr>
            <a:xfrm>
              <a:off x="1174318" y="5189759"/>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08" name="Freeform 207"/>
            <p:cNvSpPr/>
            <p:nvPr/>
          </p:nvSpPr>
          <p:spPr>
            <a:xfrm>
              <a:off x="1248841" y="5181118"/>
              <a:ext cx="60844" cy="61923"/>
            </a:xfrm>
            <a:custGeom>
              <a:avLst/>
              <a:gdLst>
                <a:gd name="f0" fmla="val w"/>
                <a:gd name="f1" fmla="val h"/>
                <a:gd name="f2" fmla="val 0"/>
                <a:gd name="f3" fmla="val 170"/>
                <a:gd name="f4" fmla="val 173"/>
                <a:gd name="f5" fmla="val 101"/>
                <a:gd name="f6" fmla="val 113"/>
                <a:gd name="f7" fmla="val 125"/>
                <a:gd name="f8" fmla="val 57"/>
                <a:gd name="f9" fmla="val 149"/>
                <a:gd name="f10" fmla="val 163"/>
                <a:gd name="f11" fmla="val 152"/>
                <a:gd name="f12" fmla="val 142"/>
                <a:gd name="f13" fmla="val 45"/>
                <a:gd name="f14" fmla="val 123"/>
                <a:gd name="f15" fmla="val 90"/>
                <a:gd name="f16" fmla="val 105"/>
                <a:gd name="f17" fmla="val 134"/>
                <a:gd name="f18" fmla="val 86"/>
                <a:gd name="f19" fmla="val 68"/>
                <a:gd name="f20" fmla="val 50"/>
                <a:gd name="f21" fmla="val 31"/>
                <a:gd name="f22" fmla="val 21"/>
                <a:gd name="f23" fmla="val 10"/>
                <a:gd name="f24" fmla="val 24"/>
                <a:gd name="f25" fmla="val 48"/>
                <a:gd name="f26" fmla="val 71"/>
                <a:gd name="f27" fmla="val 81"/>
                <a:gd name="f28" fmla="val 91"/>
                <a:gd name="f29" fmla="*/ f0 1 170"/>
                <a:gd name="f30" fmla="*/ f1 1 173"/>
                <a:gd name="f31" fmla="val f2"/>
                <a:gd name="f32" fmla="val f3"/>
                <a:gd name="f33" fmla="val f4"/>
                <a:gd name="f34" fmla="+- f33 0 f31"/>
                <a:gd name="f35" fmla="+- f32 0 f31"/>
                <a:gd name="f36" fmla="*/ f35 1 170"/>
                <a:gd name="f37" fmla="*/ f34 1 173"/>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70" h="173">
                  <a:moveTo>
                    <a:pt x="f3" y="f5"/>
                  </a:moveTo>
                  <a:cubicBezTo>
                    <a:pt x="f6" y="f7"/>
                    <a:pt x="f8" y="f9"/>
                    <a:pt x="f2" y="f4"/>
                  </a:cubicBezTo>
                  <a:cubicBezTo>
                    <a:pt x="f2" y="f10"/>
                    <a:pt x="f2" y="f11"/>
                    <a:pt x="f2" y="f12"/>
                  </a:cubicBezTo>
                  <a:cubicBezTo>
                    <a:pt x="f13" y="f14"/>
                    <a:pt x="f15" y="f16"/>
                    <a:pt x="f17" y="f18"/>
                  </a:cubicBezTo>
                  <a:cubicBezTo>
                    <a:pt x="f15" y="f19"/>
                    <a:pt x="f13" y="f20"/>
                    <a:pt x="f2" y="f21"/>
                  </a:cubicBezTo>
                  <a:cubicBezTo>
                    <a:pt x="f2" y="f22"/>
                    <a:pt x="f2" y="f23"/>
                    <a:pt x="f2" y="f2"/>
                  </a:cubicBezTo>
                  <a:cubicBezTo>
                    <a:pt x="f8" y="f24"/>
                    <a:pt x="f6" y="f25"/>
                    <a:pt x="f3" y="f26"/>
                  </a:cubicBezTo>
                  <a:cubicBezTo>
                    <a:pt x="f3" y="f27"/>
                    <a:pt x="f3" y="f28"/>
                    <a:pt x="f3"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09" name="Freeform 208"/>
            <p:cNvSpPr/>
            <p:nvPr/>
          </p:nvSpPr>
          <p:spPr>
            <a:xfrm>
              <a:off x="865077" y="5326197"/>
              <a:ext cx="60844" cy="61923"/>
            </a:xfrm>
            <a:custGeom>
              <a:avLst/>
              <a:gdLst>
                <a:gd name="f0" fmla="val w"/>
                <a:gd name="f1" fmla="val h"/>
                <a:gd name="f2" fmla="val 0"/>
                <a:gd name="f3" fmla="val 170"/>
                <a:gd name="f4" fmla="val 173"/>
                <a:gd name="f5" fmla="val 101"/>
                <a:gd name="f6" fmla="val 91"/>
                <a:gd name="f7" fmla="val 81"/>
                <a:gd name="f8" fmla="val 71"/>
                <a:gd name="f9" fmla="val 57"/>
                <a:gd name="f10" fmla="val 48"/>
                <a:gd name="f11" fmla="val 113"/>
                <a:gd name="f12" fmla="val 24"/>
                <a:gd name="f13" fmla="val 10"/>
                <a:gd name="f14" fmla="val 21"/>
                <a:gd name="f15" fmla="val 31"/>
                <a:gd name="f16" fmla="val 125"/>
                <a:gd name="f17" fmla="val 50"/>
                <a:gd name="f18" fmla="val 80"/>
                <a:gd name="f19" fmla="val 68"/>
                <a:gd name="f20" fmla="val 35"/>
                <a:gd name="f21" fmla="val 86"/>
                <a:gd name="f22" fmla="val 105"/>
                <a:gd name="f23" fmla="val 123"/>
                <a:gd name="f24" fmla="val 142"/>
                <a:gd name="f25" fmla="val 152"/>
                <a:gd name="f26" fmla="val 163"/>
                <a:gd name="f27" fmla="val 149"/>
                <a:gd name="f28" fmla="*/ f0 1 170"/>
                <a:gd name="f29" fmla="*/ f1 1 173"/>
                <a:gd name="f30" fmla="val f2"/>
                <a:gd name="f31" fmla="val f3"/>
                <a:gd name="f32" fmla="val f4"/>
                <a:gd name="f33" fmla="+- f32 0 f30"/>
                <a:gd name="f34" fmla="+- f31 0 f30"/>
                <a:gd name="f35" fmla="*/ f34 1 170"/>
                <a:gd name="f36" fmla="*/ f33 1 173"/>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170" h="173">
                  <a:moveTo>
                    <a:pt x="f2" y="f5"/>
                  </a:moveTo>
                  <a:cubicBezTo>
                    <a:pt x="f2" y="f6"/>
                    <a:pt x="f2" y="f7"/>
                    <a:pt x="f2" y="f8"/>
                  </a:cubicBezTo>
                  <a:cubicBezTo>
                    <a:pt x="f9" y="f10"/>
                    <a:pt x="f11" y="f12"/>
                    <a:pt x="f3" y="f2"/>
                  </a:cubicBezTo>
                  <a:cubicBezTo>
                    <a:pt x="f3" y="f13"/>
                    <a:pt x="f3" y="f14"/>
                    <a:pt x="f3" y="f15"/>
                  </a:cubicBezTo>
                  <a:cubicBezTo>
                    <a:pt x="f16" y="f17"/>
                    <a:pt x="f18" y="f19"/>
                    <a:pt x="f20" y="f21"/>
                  </a:cubicBezTo>
                  <a:cubicBezTo>
                    <a:pt x="f18" y="f22"/>
                    <a:pt x="f16" y="f23"/>
                    <a:pt x="f3" y="f24"/>
                  </a:cubicBezTo>
                  <a:cubicBezTo>
                    <a:pt x="f3" y="f25"/>
                    <a:pt x="f3" y="f26"/>
                    <a:pt x="f3" y="f4"/>
                  </a:cubicBezTo>
                  <a:cubicBezTo>
                    <a:pt x="f11" y="f27"/>
                    <a:pt x="f9" y="f16"/>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10" name="Freeform 209"/>
            <p:cNvSpPr/>
            <p:nvPr/>
          </p:nvSpPr>
          <p:spPr>
            <a:xfrm>
              <a:off x="941036" y="5310716"/>
              <a:ext cx="10799" cy="91796"/>
            </a:xfrm>
            <a:custGeom>
              <a:avLst/>
              <a:gdLst>
                <a:gd name="f0" fmla="val w"/>
                <a:gd name="f1" fmla="val h"/>
                <a:gd name="f2" fmla="val 0"/>
                <a:gd name="f3" fmla="val 31"/>
                <a:gd name="f4" fmla="val 256"/>
                <a:gd name="f5" fmla="val 170"/>
                <a:gd name="f6" fmla="val 85"/>
                <a:gd name="f7" fmla="val 10"/>
                <a:gd name="f8" fmla="val 21"/>
                <a:gd name="f9" fmla="*/ f0 1 31"/>
                <a:gd name="f10" fmla="*/ f1 1 256"/>
                <a:gd name="f11" fmla="val f2"/>
                <a:gd name="f12" fmla="val f3"/>
                <a:gd name="f13" fmla="val f4"/>
                <a:gd name="f14" fmla="+- f13 0 f11"/>
                <a:gd name="f15" fmla="+- f12 0 f11"/>
                <a:gd name="f16" fmla="*/ f15 1 31"/>
                <a:gd name="f17" fmla="*/ f14 1 256"/>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31" h="256">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11" name="Freeform 210"/>
            <p:cNvSpPr/>
            <p:nvPr/>
          </p:nvSpPr>
          <p:spPr>
            <a:xfrm>
              <a:off x="969483" y="5310359"/>
              <a:ext cx="10799" cy="91796"/>
            </a:xfrm>
            <a:custGeom>
              <a:avLst/>
              <a:gdLst>
                <a:gd name="f0" fmla="val w"/>
                <a:gd name="f1" fmla="val h"/>
                <a:gd name="f2" fmla="val 0"/>
                <a:gd name="f3" fmla="val 31"/>
                <a:gd name="f4" fmla="val 256"/>
                <a:gd name="f5" fmla="val 36"/>
                <a:gd name="f6" fmla="val 24"/>
                <a:gd name="f7" fmla="val 12"/>
                <a:gd name="f8" fmla="val 10"/>
                <a:gd name="f9" fmla="val 21"/>
                <a:gd name="f10" fmla="val 194"/>
                <a:gd name="f11" fmla="val 132"/>
                <a:gd name="f12" fmla="val 71"/>
                <a:gd name="f13" fmla="*/ f0 1 31"/>
                <a:gd name="f14" fmla="*/ f1 1 256"/>
                <a:gd name="f15" fmla="val f2"/>
                <a:gd name="f16" fmla="val f3"/>
                <a:gd name="f17" fmla="val f4"/>
                <a:gd name="f18" fmla="+- f17 0 f15"/>
                <a:gd name="f19" fmla="+- f16 0 f15"/>
                <a:gd name="f20" fmla="*/ f19 1 31"/>
                <a:gd name="f21" fmla="*/ f18 1 256"/>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1" h="256">
                  <a:moveTo>
                    <a:pt x="f2" y="f5"/>
                  </a:moveTo>
                  <a:cubicBezTo>
                    <a:pt x="f2" y="f6"/>
                    <a:pt x="f2" y="f7"/>
                    <a:pt x="f2" y="f2"/>
                  </a:cubicBezTo>
                  <a:cubicBezTo>
                    <a:pt x="f8" y="f2"/>
                    <a:pt x="f9" y="f2"/>
                    <a:pt x="f3" y="f2"/>
                  </a:cubicBezTo>
                  <a:cubicBezTo>
                    <a:pt x="f3" y="f7"/>
                    <a:pt x="f3" y="f6"/>
                    <a:pt x="f3" y="f5"/>
                  </a:cubicBezTo>
                  <a:cubicBezTo>
                    <a:pt x="f9" y="f5"/>
                    <a:pt x="f8" y="f5"/>
                    <a:pt x="f2" y="f5"/>
                  </a:cubicBezTo>
                  <a:close/>
                  <a:moveTo>
                    <a:pt x="f2" y="f4"/>
                  </a:moveTo>
                  <a:cubicBezTo>
                    <a:pt x="f2" y="f10"/>
                    <a:pt x="f2" y="f11"/>
                    <a:pt x="f2" y="f12"/>
                  </a:cubicBezTo>
                  <a:cubicBezTo>
                    <a:pt x="f8" y="f12"/>
                    <a:pt x="f9" y="f12"/>
                    <a:pt x="f3" y="f12"/>
                  </a:cubicBezTo>
                  <a:cubicBezTo>
                    <a:pt x="f3" y="f11"/>
                    <a:pt x="f3" y="f10"/>
                    <a:pt x="f3" y="f4"/>
                  </a:cubicBezTo>
                  <a:cubicBezTo>
                    <a:pt x="f9" y="f4"/>
                    <a:pt x="f8"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12" name="Freeform 211"/>
            <p:cNvSpPr/>
            <p:nvPr/>
          </p:nvSpPr>
          <p:spPr>
            <a:xfrm>
              <a:off x="997921" y="5334481"/>
              <a:ext cx="54004" cy="67683"/>
            </a:xfrm>
            <a:custGeom>
              <a:avLst/>
              <a:gdLst>
                <a:gd name="f0" fmla="val w"/>
                <a:gd name="f1" fmla="val h"/>
                <a:gd name="f2" fmla="val 0"/>
                <a:gd name="f3" fmla="val 151"/>
                <a:gd name="f4" fmla="val 189"/>
                <a:gd name="f5" fmla="val 4"/>
                <a:gd name="f6" fmla="val 28"/>
                <a:gd name="f7" fmla="val 31"/>
                <a:gd name="f8" fmla="val 42"/>
                <a:gd name="f9" fmla="val 10"/>
                <a:gd name="f10" fmla="val 62"/>
                <a:gd name="f11" fmla="val 87"/>
                <a:gd name="f12" fmla="val 98"/>
                <a:gd name="f13" fmla="val 109"/>
                <a:gd name="f14" fmla="val 2"/>
                <a:gd name="f15" fmla="val 118"/>
                <a:gd name="f16" fmla="val 6"/>
                <a:gd name="f17" fmla="val 127"/>
                <a:gd name="f18" fmla="val 134"/>
                <a:gd name="f19" fmla="val 15"/>
                <a:gd name="f20" fmla="val 139"/>
                <a:gd name="f21" fmla="val 22"/>
                <a:gd name="f22" fmla="val 144"/>
                <a:gd name="f23" fmla="val 147"/>
                <a:gd name="f24" fmla="val 36"/>
                <a:gd name="f25" fmla="val 149"/>
                <a:gd name="f26" fmla="val 45"/>
                <a:gd name="f27" fmla="val 150"/>
                <a:gd name="f28" fmla="val 51"/>
                <a:gd name="f29" fmla="val 61"/>
                <a:gd name="f30" fmla="val 75"/>
                <a:gd name="f31" fmla="val 119"/>
                <a:gd name="f32" fmla="val 77"/>
                <a:gd name="f33" fmla="val 64"/>
                <a:gd name="f34" fmla="val 54"/>
                <a:gd name="f35" fmla="val 116"/>
                <a:gd name="f36" fmla="val 48"/>
                <a:gd name="f37" fmla="val 113"/>
                <a:gd name="f38" fmla="val 37"/>
                <a:gd name="f39" fmla="val 103"/>
                <a:gd name="f40" fmla="val 33"/>
                <a:gd name="f41" fmla="val 96"/>
                <a:gd name="f42" fmla="val 29"/>
                <a:gd name="f43" fmla="val 89"/>
                <a:gd name="f44" fmla="val 27"/>
                <a:gd name="f45" fmla="val 81"/>
                <a:gd name="f46" fmla="val 67"/>
                <a:gd name="f47" fmla="val 56"/>
                <a:gd name="f48" fmla="val 46"/>
                <a:gd name="f49" fmla="val 40"/>
                <a:gd name="f50" fmla="val 65"/>
                <a:gd name="f51" fmla="val 88"/>
                <a:gd name="f52" fmla="*/ f0 1 151"/>
                <a:gd name="f53" fmla="*/ f1 1 189"/>
                <a:gd name="f54" fmla="val f2"/>
                <a:gd name="f55" fmla="val f3"/>
                <a:gd name="f56" fmla="val f4"/>
                <a:gd name="f57" fmla="+- f56 0 f54"/>
                <a:gd name="f58" fmla="+- f55 0 f54"/>
                <a:gd name="f59" fmla="*/ f58 1 151"/>
                <a:gd name="f60" fmla="*/ f57 1 189"/>
                <a:gd name="f61" fmla="*/ f54 1 f59"/>
                <a:gd name="f62" fmla="*/ f55 1 f59"/>
                <a:gd name="f63" fmla="*/ f54 1 f60"/>
                <a:gd name="f64" fmla="*/ f56 1 f60"/>
                <a:gd name="f65" fmla="*/ f61 f52 1"/>
                <a:gd name="f66" fmla="*/ f62 f52 1"/>
                <a:gd name="f67" fmla="*/ f64 f53 1"/>
                <a:gd name="f68" fmla="*/ f63 f53 1"/>
              </a:gdLst>
              <a:ahLst/>
              <a:cxnLst>
                <a:cxn ang="3cd4">
                  <a:pos x="hc" y="t"/>
                </a:cxn>
                <a:cxn ang="0">
                  <a:pos x="r" y="vc"/>
                </a:cxn>
                <a:cxn ang="cd4">
                  <a:pos x="hc" y="b"/>
                </a:cxn>
                <a:cxn ang="cd2">
                  <a:pos x="l" y="vc"/>
                </a:cxn>
              </a:cxnLst>
              <a:rect l="f65" t="f68" r="f66" b="f67"/>
              <a:pathLst>
                <a:path w="151" h="189">
                  <a:moveTo>
                    <a:pt x="f2" y="f4"/>
                  </a:moveTo>
                  <a:lnTo>
                    <a:pt x="f2" y="f5"/>
                  </a:lnTo>
                  <a:lnTo>
                    <a:pt x="f6" y="f5"/>
                  </a:lnTo>
                  <a:lnTo>
                    <a:pt x="f6" y="f7"/>
                  </a:lnTo>
                  <a:cubicBezTo>
                    <a:pt x="f8" y="f9"/>
                    <a:pt x="f10" y="f2"/>
                    <a:pt x="f11" y="f2"/>
                  </a:cubicBezTo>
                  <a:cubicBezTo>
                    <a:pt x="f12" y="f2"/>
                    <a:pt x="f13" y="f14"/>
                    <a:pt x="f15" y="f16"/>
                  </a:cubicBezTo>
                  <a:cubicBezTo>
                    <a:pt x="f17" y="f9"/>
                    <a:pt x="f18" y="f19"/>
                    <a:pt x="f20" y="f21"/>
                  </a:cubicBezTo>
                  <a:cubicBezTo>
                    <a:pt x="f22" y="f6"/>
                    <a:pt x="f23" y="f24"/>
                    <a:pt x="f25" y="f26"/>
                  </a:cubicBezTo>
                  <a:cubicBezTo>
                    <a:pt x="f27" y="f28"/>
                    <a:pt x="f3" y="f29"/>
                    <a:pt x="f3" y="f30"/>
                  </a:cubicBezTo>
                  <a:lnTo>
                    <a:pt x="f3" y="f4"/>
                  </a:lnTo>
                  <a:lnTo>
                    <a:pt x="f31" y="f4"/>
                  </a:lnTo>
                  <a:lnTo>
                    <a:pt x="f31" y="f32"/>
                  </a:lnTo>
                  <a:cubicBezTo>
                    <a:pt x="f31" y="f33"/>
                    <a:pt x="f15" y="f34"/>
                    <a:pt x="f35" y="f36"/>
                  </a:cubicBezTo>
                  <a:cubicBezTo>
                    <a:pt x="f37" y="f8"/>
                    <a:pt x="f13" y="f38"/>
                    <a:pt x="f39" y="f40"/>
                  </a:cubicBezTo>
                  <a:cubicBezTo>
                    <a:pt x="f41" y="f42"/>
                    <a:pt x="f43" y="f44"/>
                    <a:pt x="f45" y="f44"/>
                  </a:cubicBezTo>
                  <a:cubicBezTo>
                    <a:pt x="f46" y="f44"/>
                    <a:pt x="f47" y="f7"/>
                    <a:pt x="f48" y="f49"/>
                  </a:cubicBezTo>
                  <a:cubicBezTo>
                    <a:pt x="f24" y="f36"/>
                    <a:pt x="f7" y="f50"/>
                    <a:pt x="f7" y="f51"/>
                  </a:cubicBezTo>
                  <a:lnTo>
                    <a:pt x="f7"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13" name="Freeform 212"/>
            <p:cNvSpPr/>
            <p:nvPr/>
          </p:nvSpPr>
          <p:spPr>
            <a:xfrm>
              <a:off x="1066318" y="5334481"/>
              <a:ext cx="61200" cy="69476"/>
            </a:xfrm>
            <a:custGeom>
              <a:avLst/>
              <a:gdLst>
                <a:gd name="f0" fmla="val w"/>
                <a:gd name="f1" fmla="val h"/>
                <a:gd name="f2" fmla="val 0"/>
                <a:gd name="f3" fmla="val 171"/>
                <a:gd name="f4" fmla="val 194"/>
                <a:gd name="f5" fmla="val 137"/>
                <a:gd name="f6" fmla="val 130"/>
                <a:gd name="f7" fmla="val 170"/>
                <a:gd name="f8" fmla="val 134"/>
                <a:gd name="f9" fmla="val 165"/>
                <a:gd name="f10" fmla="val 153"/>
                <a:gd name="f11" fmla="val 155"/>
                <a:gd name="f12" fmla="val 167"/>
                <a:gd name="f13" fmla="val 141"/>
                <a:gd name="f14" fmla="val 178"/>
                <a:gd name="f15" fmla="val 128"/>
                <a:gd name="f16" fmla="val 188"/>
                <a:gd name="f17" fmla="val 110"/>
                <a:gd name="f18" fmla="val 88"/>
                <a:gd name="f19" fmla="val 61"/>
                <a:gd name="f20" fmla="val 40"/>
                <a:gd name="f21" fmla="val 185"/>
                <a:gd name="f22" fmla="val 24"/>
                <a:gd name="f23" fmla="val 169"/>
                <a:gd name="f24" fmla="val 8"/>
                <a:gd name="f25" fmla="val 152"/>
                <a:gd name="f26" fmla="val 98"/>
                <a:gd name="f27" fmla="val 67"/>
                <a:gd name="f28" fmla="val 43"/>
                <a:gd name="f29" fmla="val 26"/>
                <a:gd name="f30" fmla="val 9"/>
                <a:gd name="f31" fmla="val 87"/>
                <a:gd name="f32" fmla="val 111"/>
                <a:gd name="f33" fmla="val 132"/>
                <a:gd name="f34" fmla="val 147"/>
                <a:gd name="f35" fmla="val 25"/>
                <a:gd name="f36" fmla="val 163"/>
                <a:gd name="f37" fmla="val 42"/>
                <a:gd name="f38" fmla="val 66"/>
                <a:gd name="f39" fmla="val 96"/>
                <a:gd name="f40" fmla="val 101"/>
                <a:gd name="f41" fmla="val 105"/>
                <a:gd name="f42" fmla="val 32"/>
                <a:gd name="f43" fmla="val 34"/>
                <a:gd name="f44" fmla="val 125"/>
                <a:gd name="f45" fmla="val 39"/>
                <a:gd name="f46" fmla="val 50"/>
                <a:gd name="f47" fmla="val 60"/>
                <a:gd name="f48" fmla="val 162"/>
                <a:gd name="f49" fmla="val 73"/>
                <a:gd name="f50" fmla="val 168"/>
                <a:gd name="f51" fmla="val 89"/>
                <a:gd name="f52" fmla="val 100"/>
                <a:gd name="f53" fmla="val 118"/>
                <a:gd name="f54" fmla="val 159"/>
                <a:gd name="f55" fmla="val 126"/>
                <a:gd name="f56" fmla="val 133"/>
                <a:gd name="f57" fmla="val 143"/>
                <a:gd name="f58" fmla="val 79"/>
                <a:gd name="f59" fmla="val 138"/>
                <a:gd name="f60" fmla="val 136"/>
                <a:gd name="f61" fmla="val 63"/>
                <a:gd name="f62" fmla="val 52"/>
                <a:gd name="f63" fmla="val 44"/>
                <a:gd name="f64" fmla="val 116"/>
                <a:gd name="f65" fmla="val 103"/>
                <a:gd name="f66" fmla="val 31"/>
                <a:gd name="f67" fmla="val 51"/>
                <a:gd name="f68" fmla="val 41"/>
                <a:gd name="f69" fmla="val 35"/>
                <a:gd name="f70" fmla="*/ f0 1 171"/>
                <a:gd name="f71" fmla="*/ f1 1 194"/>
                <a:gd name="f72" fmla="val f2"/>
                <a:gd name="f73" fmla="val f3"/>
                <a:gd name="f74" fmla="val f4"/>
                <a:gd name="f75" fmla="+- f74 0 f72"/>
                <a:gd name="f76" fmla="+- f73 0 f72"/>
                <a:gd name="f77" fmla="*/ f76 1 171"/>
                <a:gd name="f78" fmla="*/ f75 1 194"/>
                <a:gd name="f79" fmla="*/ f72 1 f77"/>
                <a:gd name="f80" fmla="*/ f73 1 f77"/>
                <a:gd name="f81" fmla="*/ f72 1 f78"/>
                <a:gd name="f82" fmla="*/ f74 1 f78"/>
                <a:gd name="f83" fmla="*/ f79 f70 1"/>
                <a:gd name="f84" fmla="*/ f80 f70 1"/>
                <a:gd name="f85" fmla="*/ f82 f71 1"/>
                <a:gd name="f86" fmla="*/ f81 f71 1"/>
              </a:gdLst>
              <a:ahLst/>
              <a:cxnLst>
                <a:cxn ang="3cd4">
                  <a:pos x="hc" y="t"/>
                </a:cxn>
                <a:cxn ang="0">
                  <a:pos x="r" y="vc"/>
                </a:cxn>
                <a:cxn ang="cd4">
                  <a:pos x="hc" y="b"/>
                </a:cxn>
                <a:cxn ang="cd2">
                  <a:pos x="l" y="vc"/>
                </a:cxn>
              </a:cxnLst>
              <a:rect l="f83" t="f86" r="f84" b="f85"/>
              <a:pathLst>
                <a:path w="171" h="194">
                  <a:moveTo>
                    <a:pt x="f5" y="f6"/>
                  </a:moveTo>
                  <a:lnTo>
                    <a:pt x="f7" y="f8"/>
                  </a:lnTo>
                  <a:cubicBezTo>
                    <a:pt x="f9" y="f10"/>
                    <a:pt x="f11" y="f12"/>
                    <a:pt x="f13" y="f14"/>
                  </a:cubicBezTo>
                  <a:cubicBezTo>
                    <a:pt x="f15" y="f16"/>
                    <a:pt x="f17" y="f4"/>
                    <a:pt x="f18" y="f4"/>
                  </a:cubicBezTo>
                  <a:cubicBezTo>
                    <a:pt x="f19" y="f4"/>
                    <a:pt x="f20" y="f21"/>
                    <a:pt x="f22" y="f23"/>
                  </a:cubicBezTo>
                  <a:cubicBezTo>
                    <a:pt x="f24" y="f25"/>
                    <a:pt x="f2" y="f15"/>
                    <a:pt x="f2" y="f26"/>
                  </a:cubicBezTo>
                  <a:cubicBezTo>
                    <a:pt x="f2" y="f27"/>
                    <a:pt x="f24" y="f28"/>
                    <a:pt x="f22" y="f29"/>
                  </a:cubicBezTo>
                  <a:cubicBezTo>
                    <a:pt x="f20" y="f30"/>
                    <a:pt x="f19" y="f2"/>
                    <a:pt x="f31" y="f2"/>
                  </a:cubicBezTo>
                  <a:cubicBezTo>
                    <a:pt x="f32" y="f2"/>
                    <a:pt x="f33" y="f24"/>
                    <a:pt x="f34" y="f35"/>
                  </a:cubicBezTo>
                  <a:cubicBezTo>
                    <a:pt x="f36" y="f37"/>
                    <a:pt x="f3" y="f38"/>
                    <a:pt x="f3" y="f39"/>
                  </a:cubicBezTo>
                  <a:cubicBezTo>
                    <a:pt x="f3" y="f26"/>
                    <a:pt x="f3" y="f40"/>
                    <a:pt x="f3" y="f41"/>
                  </a:cubicBezTo>
                  <a:lnTo>
                    <a:pt x="f42" y="f41"/>
                  </a:lnTo>
                  <a:cubicBezTo>
                    <a:pt x="f43" y="f44"/>
                    <a:pt x="f45" y="f13"/>
                    <a:pt x="f46" y="f25"/>
                  </a:cubicBezTo>
                  <a:cubicBezTo>
                    <a:pt x="f47" y="f48"/>
                    <a:pt x="f49" y="f50"/>
                    <a:pt x="f51" y="f50"/>
                  </a:cubicBezTo>
                  <a:cubicBezTo>
                    <a:pt x="f52" y="f50"/>
                    <a:pt x="f17" y="f9"/>
                    <a:pt x="f53" y="f54"/>
                  </a:cubicBezTo>
                  <a:cubicBezTo>
                    <a:pt x="f55" y="f10"/>
                    <a:pt x="f56" y="f57"/>
                    <a:pt x="f5" y="f6"/>
                  </a:cubicBezTo>
                  <a:close/>
                  <a:moveTo>
                    <a:pt x="f43" y="f58"/>
                  </a:moveTo>
                  <a:lnTo>
                    <a:pt x="f59" y="f58"/>
                  </a:lnTo>
                  <a:cubicBezTo>
                    <a:pt x="f60" y="f61"/>
                    <a:pt x="f33" y="f62"/>
                    <a:pt x="f55" y="f63"/>
                  </a:cubicBezTo>
                  <a:cubicBezTo>
                    <a:pt x="f64" y="f42"/>
                    <a:pt x="f65" y="f29"/>
                    <a:pt x="f31" y="f29"/>
                  </a:cubicBezTo>
                  <a:cubicBezTo>
                    <a:pt x="f49" y="f29"/>
                    <a:pt x="f47" y="f66"/>
                    <a:pt x="f67" y="f20"/>
                  </a:cubicBezTo>
                  <a:cubicBezTo>
                    <a:pt x="f68" y="f46"/>
                    <a:pt x="f69" y="f61"/>
                    <a:pt x="f43" y="f58"/>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14" name="Freeform 213"/>
            <p:cNvSpPr/>
            <p:nvPr/>
          </p:nvSpPr>
          <p:spPr>
            <a:xfrm>
              <a:off x="1138318" y="5334481"/>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15" name="Freeform 214"/>
            <p:cNvSpPr/>
            <p:nvPr/>
          </p:nvSpPr>
          <p:spPr>
            <a:xfrm>
              <a:off x="1250643" y="5310359"/>
              <a:ext cx="10799" cy="91796"/>
            </a:xfrm>
            <a:custGeom>
              <a:avLst/>
              <a:gdLst>
                <a:gd name="f0" fmla="val w"/>
                <a:gd name="f1" fmla="val h"/>
                <a:gd name="f2" fmla="val 0"/>
                <a:gd name="f3" fmla="val 31"/>
                <a:gd name="f4" fmla="val 256"/>
                <a:gd name="f5" fmla="val 36"/>
                <a:gd name="f6" fmla="val 24"/>
                <a:gd name="f7" fmla="val 12"/>
                <a:gd name="f8" fmla="val 10"/>
                <a:gd name="f9" fmla="val 21"/>
                <a:gd name="f10" fmla="val 194"/>
                <a:gd name="f11" fmla="val 132"/>
                <a:gd name="f12" fmla="val 71"/>
                <a:gd name="f13" fmla="*/ f0 1 31"/>
                <a:gd name="f14" fmla="*/ f1 1 256"/>
                <a:gd name="f15" fmla="val f2"/>
                <a:gd name="f16" fmla="val f3"/>
                <a:gd name="f17" fmla="val f4"/>
                <a:gd name="f18" fmla="+- f17 0 f15"/>
                <a:gd name="f19" fmla="+- f16 0 f15"/>
                <a:gd name="f20" fmla="*/ f19 1 31"/>
                <a:gd name="f21" fmla="*/ f18 1 256"/>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1" h="256">
                  <a:moveTo>
                    <a:pt x="f2" y="f5"/>
                  </a:moveTo>
                  <a:cubicBezTo>
                    <a:pt x="f2" y="f6"/>
                    <a:pt x="f2" y="f7"/>
                    <a:pt x="f2" y="f2"/>
                  </a:cubicBezTo>
                  <a:cubicBezTo>
                    <a:pt x="f8" y="f2"/>
                    <a:pt x="f9" y="f2"/>
                    <a:pt x="f3" y="f2"/>
                  </a:cubicBezTo>
                  <a:cubicBezTo>
                    <a:pt x="f3" y="f7"/>
                    <a:pt x="f3" y="f6"/>
                    <a:pt x="f3" y="f5"/>
                  </a:cubicBezTo>
                  <a:cubicBezTo>
                    <a:pt x="f9" y="f5"/>
                    <a:pt x="f8" y="f5"/>
                    <a:pt x="f2" y="f5"/>
                  </a:cubicBezTo>
                  <a:close/>
                  <a:moveTo>
                    <a:pt x="f2" y="f4"/>
                  </a:moveTo>
                  <a:cubicBezTo>
                    <a:pt x="f2" y="f10"/>
                    <a:pt x="f2" y="f11"/>
                    <a:pt x="f2" y="f12"/>
                  </a:cubicBezTo>
                  <a:cubicBezTo>
                    <a:pt x="f8" y="f12"/>
                    <a:pt x="f9" y="f12"/>
                    <a:pt x="f3" y="f12"/>
                  </a:cubicBezTo>
                  <a:cubicBezTo>
                    <a:pt x="f3" y="f11"/>
                    <a:pt x="f3" y="f10"/>
                    <a:pt x="f3" y="f4"/>
                  </a:cubicBezTo>
                  <a:cubicBezTo>
                    <a:pt x="f9" y="f4"/>
                    <a:pt x="f8"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16" name="Freeform 215"/>
            <p:cNvSpPr/>
            <p:nvPr/>
          </p:nvSpPr>
          <p:spPr>
            <a:xfrm>
              <a:off x="1274755" y="5310716"/>
              <a:ext cx="57598" cy="93241"/>
            </a:xfrm>
            <a:custGeom>
              <a:avLst/>
              <a:gdLst>
                <a:gd name="f0" fmla="val w"/>
                <a:gd name="f1" fmla="val h"/>
                <a:gd name="f2" fmla="val 0"/>
                <a:gd name="f3" fmla="val 161"/>
                <a:gd name="f4" fmla="val 260"/>
                <a:gd name="f5" fmla="val 132"/>
                <a:gd name="f6" fmla="val 256"/>
                <a:gd name="f7" fmla="val 232"/>
                <a:gd name="f8" fmla="val 120"/>
                <a:gd name="f9" fmla="val 251"/>
                <a:gd name="f10" fmla="val 103"/>
                <a:gd name="f11" fmla="val 80"/>
                <a:gd name="f12" fmla="val 65"/>
                <a:gd name="f13" fmla="val 51"/>
                <a:gd name="f14" fmla="val 39"/>
                <a:gd name="f15" fmla="val 248"/>
                <a:gd name="f16" fmla="val 27"/>
                <a:gd name="f17" fmla="val 239"/>
                <a:gd name="f18" fmla="val 17"/>
                <a:gd name="f19" fmla="val 228"/>
                <a:gd name="f20" fmla="val 10"/>
                <a:gd name="f21" fmla="val 214"/>
                <a:gd name="f22" fmla="val 3"/>
                <a:gd name="f23" fmla="val 199"/>
                <a:gd name="f24" fmla="val 182"/>
                <a:gd name="f25" fmla="val 163"/>
                <a:gd name="f26" fmla="val 145"/>
                <a:gd name="f27" fmla="val 128"/>
                <a:gd name="f28" fmla="val 9"/>
                <a:gd name="f29" fmla="val 113"/>
                <a:gd name="f30" fmla="val 15"/>
                <a:gd name="f31" fmla="val 98"/>
                <a:gd name="f32" fmla="val 25"/>
                <a:gd name="f33" fmla="val 86"/>
                <a:gd name="f34" fmla="val 37"/>
                <a:gd name="f35" fmla="val 78"/>
                <a:gd name="f36" fmla="val 49"/>
                <a:gd name="f37" fmla="val 70"/>
                <a:gd name="f38" fmla="val 63"/>
                <a:gd name="f39" fmla="val 66"/>
                <a:gd name="f40" fmla="val 90"/>
                <a:gd name="f41" fmla="val 100"/>
                <a:gd name="f42" fmla="val 69"/>
                <a:gd name="f43" fmla="val 108"/>
                <a:gd name="f44" fmla="val 73"/>
                <a:gd name="f45" fmla="val 117"/>
                <a:gd name="f46" fmla="val 124"/>
                <a:gd name="f47" fmla="val 84"/>
                <a:gd name="f48" fmla="val 130"/>
                <a:gd name="f49" fmla="val 92"/>
                <a:gd name="f50" fmla="val 32"/>
                <a:gd name="f51" fmla="val 187"/>
                <a:gd name="f52" fmla="val 205"/>
                <a:gd name="f53" fmla="val 47"/>
                <a:gd name="f54" fmla="val 216"/>
                <a:gd name="f55" fmla="val 57"/>
                <a:gd name="f56" fmla="val 234"/>
                <a:gd name="f57" fmla="val 83"/>
                <a:gd name="f58" fmla="val 96"/>
                <a:gd name="f59" fmla="val 118"/>
                <a:gd name="f60" fmla="val 217"/>
                <a:gd name="f61" fmla="val 127"/>
                <a:gd name="f62" fmla="val 206"/>
                <a:gd name="f63" fmla="val 189"/>
                <a:gd name="f64" fmla="val 166"/>
                <a:gd name="f65" fmla="val 140"/>
                <a:gd name="f66" fmla="val 122"/>
                <a:gd name="f67" fmla="val 110"/>
                <a:gd name="f68" fmla="val 81"/>
                <a:gd name="f69" fmla="val 67"/>
                <a:gd name="f70" fmla="val 56"/>
                <a:gd name="f71" fmla="val 46"/>
                <a:gd name="f72" fmla="val 109"/>
                <a:gd name="f73" fmla="val 121"/>
                <a:gd name="f74" fmla="val 139"/>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5" y="f7"/>
                  </a:lnTo>
                  <a:cubicBezTo>
                    <a:pt x="f8" y="f9"/>
                    <a:pt x="f10" y="f4"/>
                    <a:pt x="f11" y="f4"/>
                  </a:cubicBezTo>
                  <a:cubicBezTo>
                    <a:pt x="f12" y="f4"/>
                    <a:pt x="f13" y="f6"/>
                    <a:pt x="f14" y="f15"/>
                  </a:cubicBezTo>
                  <a:cubicBezTo>
                    <a:pt x="f16" y="f17"/>
                    <a:pt x="f18" y="f19"/>
                    <a:pt x="f20" y="f21"/>
                  </a:cubicBezTo>
                  <a:cubicBezTo>
                    <a:pt x="f22" y="f23"/>
                    <a:pt x="f2" y="f24"/>
                    <a:pt x="f2" y="f25"/>
                  </a:cubicBezTo>
                  <a:cubicBezTo>
                    <a:pt x="f2" y="f26"/>
                    <a:pt x="f22" y="f27"/>
                    <a:pt x="f28" y="f29"/>
                  </a:cubicBezTo>
                  <a:cubicBezTo>
                    <a:pt x="f30" y="f31"/>
                    <a:pt x="f32" y="f33"/>
                    <a:pt x="f34" y="f35"/>
                  </a:cubicBezTo>
                  <a:cubicBezTo>
                    <a:pt x="f36" y="f37"/>
                    <a:pt x="f38" y="f39"/>
                    <a:pt x="f35" y="f39"/>
                  </a:cubicBezTo>
                  <a:cubicBezTo>
                    <a:pt x="f40" y="f39"/>
                    <a:pt x="f41" y="f42"/>
                    <a:pt x="f43" y="f44"/>
                  </a:cubicBezTo>
                  <a:cubicBezTo>
                    <a:pt x="f45" y="f35"/>
                    <a:pt x="f46" y="f47"/>
                    <a:pt x="f48" y="f49"/>
                  </a:cubicBezTo>
                  <a:lnTo>
                    <a:pt x="f48" y="f2"/>
                  </a:lnTo>
                  <a:lnTo>
                    <a:pt x="f3" y="f2"/>
                  </a:lnTo>
                  <a:lnTo>
                    <a:pt x="f3" y="f6"/>
                  </a:lnTo>
                  <a:close/>
                  <a:moveTo>
                    <a:pt x="f50" y="f25"/>
                  </a:moveTo>
                  <a:cubicBezTo>
                    <a:pt x="f50" y="f51"/>
                    <a:pt x="f34" y="f52"/>
                    <a:pt x="f53" y="f54"/>
                  </a:cubicBezTo>
                  <a:cubicBezTo>
                    <a:pt x="f55" y="f19"/>
                    <a:pt x="f42" y="f56"/>
                    <a:pt x="f57" y="f56"/>
                  </a:cubicBezTo>
                  <a:cubicBezTo>
                    <a:pt x="f58" y="f56"/>
                    <a:pt x="f43" y="f19"/>
                    <a:pt x="f59" y="f60"/>
                  </a:cubicBezTo>
                  <a:cubicBezTo>
                    <a:pt x="f61" y="f62"/>
                    <a:pt x="f5" y="f63"/>
                    <a:pt x="f5" y="f64"/>
                  </a:cubicBezTo>
                  <a:cubicBezTo>
                    <a:pt x="f5" y="f65"/>
                    <a:pt x="f61" y="f66"/>
                    <a:pt x="f59" y="f67"/>
                  </a:cubicBezTo>
                  <a:cubicBezTo>
                    <a:pt x="f43" y="f31"/>
                    <a:pt x="f58" y="f49"/>
                    <a:pt x="f68" y="f49"/>
                  </a:cubicBezTo>
                  <a:cubicBezTo>
                    <a:pt x="f69" y="f49"/>
                    <a:pt x="f70" y="f31"/>
                    <a:pt x="f71" y="f72"/>
                  </a:cubicBezTo>
                  <a:cubicBezTo>
                    <a:pt x="f34" y="f73"/>
                    <a:pt x="f50" y="f74"/>
                    <a:pt x="f50" y="f2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17" name="Freeform 216"/>
            <p:cNvSpPr/>
            <p:nvPr/>
          </p:nvSpPr>
          <p:spPr>
            <a:xfrm>
              <a:off x="1349636" y="5338084"/>
              <a:ext cx="60478" cy="38157"/>
            </a:xfrm>
            <a:custGeom>
              <a:avLst/>
              <a:gdLst>
                <a:gd name="f0" fmla="val w"/>
                <a:gd name="f1" fmla="val h"/>
                <a:gd name="f2" fmla="val 0"/>
                <a:gd name="f3" fmla="val 169"/>
                <a:gd name="f4" fmla="val 107"/>
                <a:gd name="f5" fmla="val 29"/>
                <a:gd name="f6" fmla="val 113"/>
                <a:gd name="f7" fmla="val 56"/>
                <a:gd name="f8" fmla="val 20"/>
                <a:gd name="f9" fmla="val 10"/>
                <a:gd name="f10" fmla="val 97"/>
                <a:gd name="f11" fmla="val 88"/>
                <a:gd name="f12" fmla="val 78"/>
                <a:gd name="f13" fmla="*/ f0 1 169"/>
                <a:gd name="f14" fmla="*/ f1 1 107"/>
                <a:gd name="f15" fmla="val f2"/>
                <a:gd name="f16" fmla="val f3"/>
                <a:gd name="f17" fmla="val f4"/>
                <a:gd name="f18" fmla="+- f17 0 f15"/>
                <a:gd name="f19" fmla="+- f16 0 f15"/>
                <a:gd name="f20" fmla="*/ f19 1 169"/>
                <a:gd name="f21" fmla="*/ f18 1 107"/>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69" h="107">
                  <a:moveTo>
                    <a:pt x="f3" y="f5"/>
                  </a:moveTo>
                  <a:cubicBezTo>
                    <a:pt x="f6" y="f5"/>
                    <a:pt x="f7" y="f5"/>
                    <a:pt x="f2" y="f5"/>
                  </a:cubicBezTo>
                  <a:cubicBezTo>
                    <a:pt x="f2" y="f8"/>
                    <a:pt x="f2" y="f9"/>
                    <a:pt x="f2" y="f2"/>
                  </a:cubicBezTo>
                  <a:cubicBezTo>
                    <a:pt x="f7" y="f2"/>
                    <a:pt x="f6" y="f2"/>
                    <a:pt x="f3" y="f2"/>
                  </a:cubicBezTo>
                  <a:cubicBezTo>
                    <a:pt x="f3" y="f9"/>
                    <a:pt x="f3" y="f8"/>
                    <a:pt x="f3" y="f5"/>
                  </a:cubicBezTo>
                  <a:close/>
                  <a:moveTo>
                    <a:pt x="f3" y="f4"/>
                  </a:moveTo>
                  <a:cubicBezTo>
                    <a:pt x="f6" y="f4"/>
                    <a:pt x="f7" y="f4"/>
                    <a:pt x="f2" y="f4"/>
                  </a:cubicBezTo>
                  <a:cubicBezTo>
                    <a:pt x="f2" y="f10"/>
                    <a:pt x="f2" y="f11"/>
                    <a:pt x="f2" y="f12"/>
                  </a:cubicBezTo>
                  <a:cubicBezTo>
                    <a:pt x="f7" y="f12"/>
                    <a:pt x="f6" y="f12"/>
                    <a:pt x="f3" y="f12"/>
                  </a:cubicBezTo>
                  <a:cubicBezTo>
                    <a:pt x="f3" y="f11"/>
                    <a:pt x="f3" y="f10"/>
                    <a:pt x="f3"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18" name="Freeform 217"/>
            <p:cNvSpPr/>
            <p:nvPr/>
          </p:nvSpPr>
          <p:spPr>
            <a:xfrm>
              <a:off x="1422714" y="5310716"/>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19" name="Freeform 218"/>
            <p:cNvSpPr/>
            <p:nvPr/>
          </p:nvSpPr>
          <p:spPr>
            <a:xfrm>
              <a:off x="1467355" y="5310359"/>
              <a:ext cx="60478" cy="92162"/>
            </a:xfrm>
            <a:custGeom>
              <a:avLst/>
              <a:gdLst>
                <a:gd name="f0" fmla="val w"/>
                <a:gd name="f1" fmla="val h"/>
                <a:gd name="f2" fmla="val 0"/>
                <a:gd name="f3" fmla="val 169"/>
                <a:gd name="f4" fmla="val 257"/>
                <a:gd name="f5" fmla="val 227"/>
                <a:gd name="f6" fmla="val 249"/>
                <a:gd name="f7" fmla="val 1"/>
                <a:gd name="f8" fmla="val 242"/>
                <a:gd name="f9" fmla="val 4"/>
                <a:gd name="f10" fmla="val 235"/>
                <a:gd name="f11" fmla="val 8"/>
                <a:gd name="f12" fmla="val 223"/>
                <a:gd name="f13" fmla="val 15"/>
                <a:gd name="f14" fmla="val 212"/>
                <a:gd name="f15" fmla="val 24"/>
                <a:gd name="f16" fmla="val 201"/>
                <a:gd name="f17" fmla="val 34"/>
                <a:gd name="f18" fmla="val 190"/>
                <a:gd name="f19" fmla="val 48"/>
                <a:gd name="f20" fmla="val 177"/>
                <a:gd name="f21" fmla="val 66"/>
                <a:gd name="f22" fmla="val 162"/>
                <a:gd name="f23" fmla="val 93"/>
                <a:gd name="f24" fmla="val 139"/>
                <a:gd name="f25" fmla="val 112"/>
                <a:gd name="f26" fmla="val 121"/>
                <a:gd name="f27" fmla="val 122"/>
                <a:gd name="f28" fmla="val 108"/>
                <a:gd name="f29" fmla="val 132"/>
                <a:gd name="f30" fmla="val 95"/>
                <a:gd name="f31" fmla="val 137"/>
                <a:gd name="f32" fmla="val 82"/>
                <a:gd name="f33" fmla="val 70"/>
                <a:gd name="f34" fmla="val 58"/>
                <a:gd name="f35" fmla="val 47"/>
                <a:gd name="f36" fmla="val 123"/>
                <a:gd name="f37" fmla="val 39"/>
                <a:gd name="f38" fmla="val 114"/>
                <a:gd name="f39" fmla="val 30"/>
                <a:gd name="f40" fmla="val 103"/>
                <a:gd name="f41" fmla="val 26"/>
                <a:gd name="f42" fmla="val 88"/>
                <a:gd name="f43" fmla="val 73"/>
                <a:gd name="f44" fmla="val 61"/>
                <a:gd name="f45" fmla="val 31"/>
                <a:gd name="f46" fmla="val 52"/>
                <a:gd name="f47" fmla="val 40"/>
                <a:gd name="f48" fmla="val 43"/>
                <a:gd name="f49" fmla="val 49"/>
                <a:gd name="f50" fmla="val 38"/>
                <a:gd name="f51" fmla="val 77"/>
                <a:gd name="f52" fmla="val 6"/>
                <a:gd name="f53" fmla="val 74"/>
                <a:gd name="f54" fmla="val 50"/>
                <a:gd name="f55" fmla="val 16"/>
                <a:gd name="f56" fmla="val 32"/>
                <a:gd name="f57" fmla="val 19"/>
                <a:gd name="f58" fmla="val 45"/>
                <a:gd name="f59" fmla="val 65"/>
                <a:gd name="f60" fmla="val 89"/>
                <a:gd name="f61" fmla="val 133"/>
                <a:gd name="f62" fmla="val 7"/>
                <a:gd name="f63" fmla="val 147"/>
                <a:gd name="f64" fmla="val 20"/>
                <a:gd name="f65" fmla="val 51"/>
                <a:gd name="f66" fmla="val 71"/>
                <a:gd name="f67" fmla="val 81"/>
                <a:gd name="f68" fmla="val 167"/>
                <a:gd name="f69" fmla="val 91"/>
                <a:gd name="f70" fmla="val 163"/>
                <a:gd name="f71" fmla="val 101"/>
                <a:gd name="f72" fmla="val 158"/>
                <a:gd name="f73" fmla="val 111"/>
                <a:gd name="f74" fmla="val 151"/>
                <a:gd name="f75" fmla="val 142"/>
                <a:gd name="f76" fmla="val 143"/>
                <a:gd name="f77" fmla="val 116"/>
                <a:gd name="f78" fmla="val 193"/>
                <a:gd name="f79" fmla="val 62"/>
                <a:gd name="f80" fmla="val 204"/>
                <a:gd name="f81" fmla="val 57"/>
                <a:gd name="f82" fmla="val 210"/>
                <a:gd name="f83" fmla="val 215"/>
                <a:gd name="f84" fmla="val 221"/>
                <a:gd name="f85" fmla="val 44"/>
                <a:gd name="f86" fmla="*/ f0 1 169"/>
                <a:gd name="f87" fmla="*/ f1 1 257"/>
                <a:gd name="f88" fmla="val f2"/>
                <a:gd name="f89" fmla="val f3"/>
                <a:gd name="f90" fmla="val f4"/>
                <a:gd name="f91" fmla="+- f90 0 f88"/>
                <a:gd name="f92" fmla="+- f89 0 f88"/>
                <a:gd name="f93" fmla="*/ f92 1 169"/>
                <a:gd name="f94" fmla="*/ f91 1 257"/>
                <a:gd name="f95" fmla="*/ f88 1 f93"/>
                <a:gd name="f96" fmla="*/ f89 1 f93"/>
                <a:gd name="f97" fmla="*/ f88 1 f94"/>
                <a:gd name="f98" fmla="*/ f90 1 f94"/>
                <a:gd name="f99" fmla="*/ f95 f86 1"/>
                <a:gd name="f100" fmla="*/ f96 f86 1"/>
                <a:gd name="f101" fmla="*/ f98 f87 1"/>
                <a:gd name="f102" fmla="*/ f97 f87 1"/>
              </a:gdLst>
              <a:ahLst/>
              <a:cxnLst>
                <a:cxn ang="3cd4">
                  <a:pos x="hc" y="t"/>
                </a:cxn>
                <a:cxn ang="0">
                  <a:pos x="r" y="vc"/>
                </a:cxn>
                <a:cxn ang="cd4">
                  <a:pos x="hc" y="b"/>
                </a:cxn>
                <a:cxn ang="cd2">
                  <a:pos x="l" y="vc"/>
                </a:cxn>
              </a:cxnLst>
              <a:rect l="f99" t="f102" r="f100" b="f101"/>
              <a:pathLst>
                <a:path w="169" h="257">
                  <a:moveTo>
                    <a:pt x="f3" y="f5"/>
                  </a:moveTo>
                  <a:lnTo>
                    <a:pt x="f3" y="f4"/>
                  </a:lnTo>
                  <a:lnTo>
                    <a:pt x="f2" y="f4"/>
                  </a:lnTo>
                  <a:cubicBezTo>
                    <a:pt x="f2" y="f6"/>
                    <a:pt x="f7" y="f8"/>
                    <a:pt x="f9" y="f10"/>
                  </a:cubicBezTo>
                  <a:cubicBezTo>
                    <a:pt x="f11" y="f12"/>
                    <a:pt x="f13" y="f14"/>
                    <a:pt x="f15" y="f16"/>
                  </a:cubicBezTo>
                  <a:cubicBezTo>
                    <a:pt x="f17" y="f18"/>
                    <a:pt x="f19" y="f20"/>
                    <a:pt x="f21" y="f22"/>
                  </a:cubicBezTo>
                  <a:cubicBezTo>
                    <a:pt x="f23" y="f24"/>
                    <a:pt x="f25" y="f26"/>
                    <a:pt x="f27" y="f28"/>
                  </a:cubicBezTo>
                  <a:cubicBezTo>
                    <a:pt x="f29" y="f30"/>
                    <a:pt x="f31" y="f32"/>
                    <a:pt x="f31" y="f33"/>
                  </a:cubicBezTo>
                  <a:cubicBezTo>
                    <a:pt x="f31" y="f34"/>
                    <a:pt x="f29" y="f35"/>
                    <a:pt x="f36" y="f37"/>
                  </a:cubicBezTo>
                  <a:cubicBezTo>
                    <a:pt x="f38" y="f39"/>
                    <a:pt x="f40" y="f41"/>
                    <a:pt x="f42" y="f41"/>
                  </a:cubicBezTo>
                  <a:cubicBezTo>
                    <a:pt x="f43" y="f41"/>
                    <a:pt x="f44" y="f45"/>
                    <a:pt x="f46" y="f47"/>
                  </a:cubicBezTo>
                  <a:cubicBezTo>
                    <a:pt x="f48" y="f49"/>
                    <a:pt x="f50" y="f44"/>
                    <a:pt x="f50" y="f51"/>
                  </a:cubicBezTo>
                  <a:lnTo>
                    <a:pt x="f52" y="f53"/>
                  </a:lnTo>
                  <a:cubicBezTo>
                    <a:pt x="f11" y="f54"/>
                    <a:pt x="f55" y="f56"/>
                    <a:pt x="f45" y="f57"/>
                  </a:cubicBezTo>
                  <a:cubicBezTo>
                    <a:pt x="f58" y="f52"/>
                    <a:pt x="f59" y="f2"/>
                    <a:pt x="f60" y="f2"/>
                  </a:cubicBezTo>
                  <a:cubicBezTo>
                    <a:pt x="f38" y="f2"/>
                    <a:pt x="f61" y="f62"/>
                    <a:pt x="f63" y="f64"/>
                  </a:cubicBezTo>
                  <a:cubicBezTo>
                    <a:pt x="f22" y="f17"/>
                    <a:pt x="f3" y="f65"/>
                    <a:pt x="f3" y="f66"/>
                  </a:cubicBezTo>
                  <a:cubicBezTo>
                    <a:pt x="f3" y="f67"/>
                    <a:pt x="f68" y="f69"/>
                    <a:pt x="f70" y="f71"/>
                  </a:cubicBezTo>
                  <a:cubicBezTo>
                    <a:pt x="f72" y="f73"/>
                    <a:pt x="f74" y="f26"/>
                    <a:pt x="f75" y="f29"/>
                  </a:cubicBezTo>
                  <a:cubicBezTo>
                    <a:pt x="f29" y="f76"/>
                    <a:pt x="f77" y="f72"/>
                    <a:pt x="f23" y="f20"/>
                  </a:cubicBezTo>
                  <a:cubicBezTo>
                    <a:pt x="f53" y="f78"/>
                    <a:pt x="f79" y="f80"/>
                    <a:pt x="f81" y="f82"/>
                  </a:cubicBezTo>
                  <a:cubicBezTo>
                    <a:pt x="f46" y="f83"/>
                    <a:pt x="f35" y="f84"/>
                    <a:pt x="f85"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20" name="Freeform 219"/>
            <p:cNvSpPr/>
            <p:nvPr/>
          </p:nvSpPr>
          <p:spPr>
            <a:xfrm>
              <a:off x="1541522" y="5310716"/>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21" name="Freeform 220"/>
            <p:cNvSpPr/>
            <p:nvPr/>
          </p:nvSpPr>
          <p:spPr>
            <a:xfrm>
              <a:off x="1623242" y="5334481"/>
              <a:ext cx="57598" cy="69476"/>
            </a:xfrm>
            <a:custGeom>
              <a:avLst/>
              <a:gdLst>
                <a:gd name="f0" fmla="val w"/>
                <a:gd name="f1" fmla="val h"/>
                <a:gd name="f2" fmla="val 0"/>
                <a:gd name="f3" fmla="val 161"/>
                <a:gd name="f4" fmla="val 194"/>
                <a:gd name="f5" fmla="val 131"/>
                <a:gd name="f6" fmla="val 122"/>
                <a:gd name="f7" fmla="val 126"/>
                <a:gd name="f8" fmla="val 158"/>
                <a:gd name="f9" fmla="val 147"/>
                <a:gd name="f10" fmla="val 149"/>
                <a:gd name="f11" fmla="val 163"/>
                <a:gd name="f12" fmla="val 136"/>
                <a:gd name="f13" fmla="val 176"/>
                <a:gd name="f14" fmla="val 188"/>
                <a:gd name="f15" fmla="val 105"/>
                <a:gd name="f16" fmla="val 84"/>
                <a:gd name="f17" fmla="val 59"/>
                <a:gd name="f18" fmla="val 39"/>
                <a:gd name="f19" fmla="val 185"/>
                <a:gd name="f20" fmla="val 23"/>
                <a:gd name="f21" fmla="val 169"/>
                <a:gd name="f22" fmla="val 8"/>
                <a:gd name="f23" fmla="val 152"/>
                <a:gd name="f24" fmla="val 128"/>
                <a:gd name="f25" fmla="val 97"/>
                <a:gd name="f26" fmla="val 77"/>
                <a:gd name="f27" fmla="val 3"/>
                <a:gd name="f28" fmla="val 60"/>
                <a:gd name="f29" fmla="val 10"/>
                <a:gd name="f30" fmla="val 45"/>
                <a:gd name="f31" fmla="val 17"/>
                <a:gd name="f32" fmla="val 30"/>
                <a:gd name="f33" fmla="val 27"/>
                <a:gd name="f34" fmla="val 19"/>
                <a:gd name="f35" fmla="val 40"/>
                <a:gd name="f36" fmla="val 11"/>
                <a:gd name="f37" fmla="val 54"/>
                <a:gd name="f38" fmla="val 4"/>
                <a:gd name="f39" fmla="val 69"/>
                <a:gd name="f40" fmla="val 121"/>
                <a:gd name="f41" fmla="val 5"/>
                <a:gd name="f42" fmla="val 134"/>
                <a:gd name="f43" fmla="val 15"/>
                <a:gd name="f44" fmla="val 25"/>
                <a:gd name="f45" fmla="val 155"/>
                <a:gd name="f46" fmla="val 159"/>
                <a:gd name="f47" fmla="val 63"/>
                <a:gd name="f48" fmla="val 125"/>
                <a:gd name="f49" fmla="val 51"/>
                <a:gd name="f50" fmla="val 120"/>
                <a:gd name="f51" fmla="val 42"/>
                <a:gd name="f52" fmla="val 113"/>
                <a:gd name="f53" fmla="val 35"/>
                <a:gd name="f54" fmla="val 29"/>
                <a:gd name="f55" fmla="val 96"/>
                <a:gd name="f56" fmla="val 26"/>
                <a:gd name="f57" fmla="val 86"/>
                <a:gd name="f58" fmla="val 70"/>
                <a:gd name="f59" fmla="val 57"/>
                <a:gd name="f60" fmla="val 31"/>
                <a:gd name="f61" fmla="val 47"/>
                <a:gd name="f62" fmla="val 43"/>
                <a:gd name="f63" fmla="val 37"/>
                <a:gd name="f64" fmla="val 32"/>
                <a:gd name="f65" fmla="val 72"/>
                <a:gd name="f66" fmla="val 140"/>
                <a:gd name="f67" fmla="val 151"/>
                <a:gd name="f68" fmla="val 56"/>
                <a:gd name="f69" fmla="val 162"/>
                <a:gd name="f70" fmla="val 168"/>
                <a:gd name="f71" fmla="val 107"/>
                <a:gd name="f72" fmla="val 164"/>
                <a:gd name="f73" fmla="val 115"/>
                <a:gd name="f74" fmla="val 156"/>
                <a:gd name="f75" fmla="val 123"/>
                <a:gd name="f76" fmla="val 137"/>
                <a:gd name="f77" fmla="*/ f0 1 161"/>
                <a:gd name="f78" fmla="*/ f1 1 194"/>
                <a:gd name="f79" fmla="val f2"/>
                <a:gd name="f80" fmla="val f3"/>
                <a:gd name="f81" fmla="val f4"/>
                <a:gd name="f82" fmla="+- f81 0 f79"/>
                <a:gd name="f83" fmla="+- f80 0 f79"/>
                <a:gd name="f84" fmla="*/ f83 1 161"/>
                <a:gd name="f85" fmla="*/ f82 1 194"/>
                <a:gd name="f86" fmla="*/ f79 1 f84"/>
                <a:gd name="f87" fmla="*/ f80 1 f84"/>
                <a:gd name="f88" fmla="*/ f79 1 f85"/>
                <a:gd name="f89" fmla="*/ f81 1 f85"/>
                <a:gd name="f90" fmla="*/ f86 f77 1"/>
                <a:gd name="f91" fmla="*/ f87 f77 1"/>
                <a:gd name="f92" fmla="*/ f89 f78 1"/>
                <a:gd name="f93" fmla="*/ f88 f78 1"/>
              </a:gdLst>
              <a:ahLst/>
              <a:cxnLst>
                <a:cxn ang="3cd4">
                  <a:pos x="hc" y="t"/>
                </a:cxn>
                <a:cxn ang="0">
                  <a:pos x="r" y="vc"/>
                </a:cxn>
                <a:cxn ang="cd4">
                  <a:pos x="hc" y="b"/>
                </a:cxn>
                <a:cxn ang="cd2">
                  <a:pos x="l" y="vc"/>
                </a:cxn>
              </a:cxnLst>
              <a:rect l="f90" t="f93" r="f91" b="f92"/>
              <a:pathLst>
                <a:path w="161" h="194">
                  <a:moveTo>
                    <a:pt x="f5" y="f6"/>
                  </a:moveTo>
                  <a:lnTo>
                    <a:pt x="f3" y="f7"/>
                  </a:lnTo>
                  <a:cubicBezTo>
                    <a:pt x="f8" y="f9"/>
                    <a:pt x="f10" y="f11"/>
                    <a:pt x="f12" y="f13"/>
                  </a:cubicBezTo>
                  <a:cubicBezTo>
                    <a:pt x="f6" y="f14"/>
                    <a:pt x="f15" y="f4"/>
                    <a:pt x="f16" y="f4"/>
                  </a:cubicBezTo>
                  <a:cubicBezTo>
                    <a:pt x="f17" y="f4"/>
                    <a:pt x="f18" y="f19"/>
                    <a:pt x="f20" y="f21"/>
                  </a:cubicBezTo>
                  <a:cubicBezTo>
                    <a:pt x="f22" y="f23"/>
                    <a:pt x="f2" y="f24"/>
                    <a:pt x="f2" y="f25"/>
                  </a:cubicBezTo>
                  <a:cubicBezTo>
                    <a:pt x="f2" y="f26"/>
                    <a:pt x="f27" y="f28"/>
                    <a:pt x="f29" y="f30"/>
                  </a:cubicBezTo>
                  <a:cubicBezTo>
                    <a:pt x="f31" y="f32"/>
                    <a:pt x="f33" y="f34"/>
                    <a:pt x="f35" y="f36"/>
                  </a:cubicBezTo>
                  <a:cubicBezTo>
                    <a:pt x="f37" y="f38"/>
                    <a:pt x="f39" y="f2"/>
                    <a:pt x="f16" y="f2"/>
                  </a:cubicBezTo>
                  <a:cubicBezTo>
                    <a:pt x="f15" y="f2"/>
                    <a:pt x="f40" y="f41"/>
                    <a:pt x="f42" y="f43"/>
                  </a:cubicBezTo>
                  <a:cubicBezTo>
                    <a:pt x="f9" y="f44"/>
                    <a:pt x="f45" y="f35"/>
                    <a:pt x="f46" y="f17"/>
                  </a:cubicBezTo>
                  <a:lnTo>
                    <a:pt x="f24" y="f47"/>
                  </a:lnTo>
                  <a:cubicBezTo>
                    <a:pt x="f48" y="f49"/>
                    <a:pt x="f50" y="f51"/>
                    <a:pt x="f52" y="f53"/>
                  </a:cubicBezTo>
                  <a:cubicBezTo>
                    <a:pt x="f15" y="f54"/>
                    <a:pt x="f55" y="f56"/>
                    <a:pt x="f57" y="f56"/>
                  </a:cubicBezTo>
                  <a:cubicBezTo>
                    <a:pt x="f58" y="f56"/>
                    <a:pt x="f59" y="f60"/>
                    <a:pt x="f61" y="f62"/>
                  </a:cubicBezTo>
                  <a:cubicBezTo>
                    <a:pt x="f63" y="f37"/>
                    <a:pt x="f64" y="f65"/>
                    <a:pt x="f64" y="f25"/>
                  </a:cubicBezTo>
                  <a:cubicBezTo>
                    <a:pt x="f64" y="f40"/>
                    <a:pt x="f63" y="f66"/>
                    <a:pt x="f61" y="f67"/>
                  </a:cubicBezTo>
                  <a:cubicBezTo>
                    <a:pt x="f68" y="f69"/>
                    <a:pt x="f39" y="f70"/>
                    <a:pt x="f16" y="f70"/>
                  </a:cubicBezTo>
                  <a:cubicBezTo>
                    <a:pt x="f55" y="f70"/>
                    <a:pt x="f71" y="f72"/>
                    <a:pt x="f73" y="f74"/>
                  </a:cubicBezTo>
                  <a:cubicBezTo>
                    <a:pt x="f75" y="f10"/>
                    <a:pt x="f24" y="f76"/>
                    <a:pt x="f5" y="f6"/>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22" name="Freeform 221"/>
            <p:cNvSpPr/>
            <p:nvPr/>
          </p:nvSpPr>
          <p:spPr>
            <a:xfrm>
              <a:off x="1686601" y="5334481"/>
              <a:ext cx="62279" cy="69476"/>
            </a:xfrm>
            <a:custGeom>
              <a:avLst/>
              <a:gdLst>
                <a:gd name="f0" fmla="val w"/>
                <a:gd name="f1" fmla="val h"/>
                <a:gd name="f2" fmla="val 0"/>
                <a:gd name="f3" fmla="val 174"/>
                <a:gd name="f4" fmla="val 194"/>
                <a:gd name="f5" fmla="val 97"/>
                <a:gd name="f6" fmla="val 63"/>
                <a:gd name="f7" fmla="val 10"/>
                <a:gd name="f8" fmla="val 37"/>
                <a:gd name="f9" fmla="val 29"/>
                <a:gd name="f10" fmla="val 21"/>
                <a:gd name="f11" fmla="val 45"/>
                <a:gd name="f12" fmla="val 7"/>
                <a:gd name="f13" fmla="val 64"/>
                <a:gd name="f14" fmla="val 87"/>
                <a:gd name="f15" fmla="val 112"/>
                <a:gd name="f16" fmla="val 133"/>
                <a:gd name="f17" fmla="val 8"/>
                <a:gd name="f18" fmla="val 149"/>
                <a:gd name="f19" fmla="val 25"/>
                <a:gd name="f20" fmla="val 166"/>
                <a:gd name="f21" fmla="val 42"/>
                <a:gd name="f22" fmla="val 65"/>
                <a:gd name="f23" fmla="val 94"/>
                <a:gd name="f24" fmla="val 118"/>
                <a:gd name="f25" fmla="val 170"/>
                <a:gd name="f26" fmla="val 137"/>
                <a:gd name="f27" fmla="val 163"/>
                <a:gd name="f28" fmla="val 150"/>
                <a:gd name="f29" fmla="val 156"/>
                <a:gd name="f30" fmla="val 164"/>
                <a:gd name="f31" fmla="val 145"/>
                <a:gd name="f32" fmla="val 175"/>
                <a:gd name="f33" fmla="val 132"/>
                <a:gd name="f34" fmla="val 182"/>
                <a:gd name="f35" fmla="val 190"/>
                <a:gd name="f36" fmla="val 103"/>
                <a:gd name="f37" fmla="val 61"/>
                <a:gd name="f38" fmla="val 40"/>
                <a:gd name="f39" fmla="val 185"/>
                <a:gd name="f40" fmla="val 24"/>
                <a:gd name="f41" fmla="val 169"/>
                <a:gd name="f42" fmla="val 152"/>
                <a:gd name="f43" fmla="val 128"/>
                <a:gd name="f44" fmla="val 32"/>
                <a:gd name="f45" fmla="val 120"/>
                <a:gd name="f46" fmla="val 138"/>
                <a:gd name="f47" fmla="val 48"/>
                <a:gd name="f48" fmla="val 58"/>
                <a:gd name="f49" fmla="val 162"/>
                <a:gd name="f50" fmla="val 71"/>
                <a:gd name="f51" fmla="val 168"/>
                <a:gd name="f52" fmla="val 116"/>
                <a:gd name="f53" fmla="val 126"/>
                <a:gd name="f54" fmla="val 136"/>
                <a:gd name="f55" fmla="val 141"/>
                <a:gd name="f56" fmla="val 96"/>
                <a:gd name="f57" fmla="val 73"/>
                <a:gd name="f58" fmla="val 55"/>
                <a:gd name="f59" fmla="val 44"/>
                <a:gd name="f60" fmla="val 115"/>
                <a:gd name="f61" fmla="val 102"/>
                <a:gd name="f62" fmla="val 26"/>
                <a:gd name="f63" fmla="*/ f0 1 174"/>
                <a:gd name="f64" fmla="*/ f1 1 194"/>
                <a:gd name="f65" fmla="val f2"/>
                <a:gd name="f66" fmla="val f3"/>
                <a:gd name="f67" fmla="val f4"/>
                <a:gd name="f68" fmla="+- f67 0 f65"/>
                <a:gd name="f69" fmla="+- f66 0 f65"/>
                <a:gd name="f70" fmla="*/ f69 1 174"/>
                <a:gd name="f71" fmla="*/ f68 1 19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74" h="194">
                  <a:moveTo>
                    <a:pt x="f2" y="f5"/>
                  </a:moveTo>
                  <a:cubicBezTo>
                    <a:pt x="f2" y="f6"/>
                    <a:pt x="f7" y="f8"/>
                    <a:pt x="f9" y="f10"/>
                  </a:cubicBezTo>
                  <a:cubicBezTo>
                    <a:pt x="f11" y="f12"/>
                    <a:pt x="f13" y="f2"/>
                    <a:pt x="f14" y="f2"/>
                  </a:cubicBezTo>
                  <a:cubicBezTo>
                    <a:pt x="f15" y="f2"/>
                    <a:pt x="f16" y="f17"/>
                    <a:pt x="f18" y="f19"/>
                  </a:cubicBezTo>
                  <a:cubicBezTo>
                    <a:pt x="f20" y="f21"/>
                    <a:pt x="f3" y="f22"/>
                    <a:pt x="f3" y="f23"/>
                  </a:cubicBezTo>
                  <a:cubicBezTo>
                    <a:pt x="f3" y="f24"/>
                    <a:pt x="f25" y="f26"/>
                    <a:pt x="f27" y="f28"/>
                  </a:cubicBezTo>
                  <a:cubicBezTo>
                    <a:pt x="f29" y="f30"/>
                    <a:pt x="f31" y="f32"/>
                    <a:pt x="f33" y="f34"/>
                  </a:cubicBezTo>
                  <a:cubicBezTo>
                    <a:pt x="f24" y="f35"/>
                    <a:pt x="f36" y="f4"/>
                    <a:pt x="f14" y="f4"/>
                  </a:cubicBezTo>
                  <a:cubicBezTo>
                    <a:pt x="f37" y="f4"/>
                    <a:pt x="f38" y="f39"/>
                    <a:pt x="f40" y="f41"/>
                  </a:cubicBezTo>
                  <a:cubicBezTo>
                    <a:pt x="f17" y="f42"/>
                    <a:pt x="f2" y="f43"/>
                    <a:pt x="f2" y="f5"/>
                  </a:cubicBezTo>
                  <a:close/>
                  <a:moveTo>
                    <a:pt x="f44" y="f5"/>
                  </a:moveTo>
                  <a:cubicBezTo>
                    <a:pt x="f44" y="f45"/>
                    <a:pt x="f8" y="f46"/>
                    <a:pt x="f47" y="f28"/>
                  </a:cubicBezTo>
                  <a:cubicBezTo>
                    <a:pt x="f48" y="f49"/>
                    <a:pt x="f50" y="f51"/>
                    <a:pt x="f14" y="f51"/>
                  </a:cubicBezTo>
                  <a:cubicBezTo>
                    <a:pt x="f36" y="f51"/>
                    <a:pt x="f52" y="f49"/>
                    <a:pt x="f53" y="f28"/>
                  </a:cubicBezTo>
                  <a:cubicBezTo>
                    <a:pt x="f54" y="f46"/>
                    <a:pt x="f55" y="f45"/>
                    <a:pt x="f55" y="f56"/>
                  </a:cubicBezTo>
                  <a:cubicBezTo>
                    <a:pt x="f55" y="f57"/>
                    <a:pt x="f54" y="f58"/>
                    <a:pt x="f53" y="f59"/>
                  </a:cubicBezTo>
                  <a:cubicBezTo>
                    <a:pt x="f60" y="f44"/>
                    <a:pt x="f61" y="f62"/>
                    <a:pt x="f14" y="f62"/>
                  </a:cubicBezTo>
                  <a:cubicBezTo>
                    <a:pt x="f50" y="f62"/>
                    <a:pt x="f48" y="f44"/>
                    <a:pt x="f47" y="f59"/>
                  </a:cubicBezTo>
                  <a:cubicBezTo>
                    <a:pt x="f8" y="f58"/>
                    <a:pt x="f44" y="f57"/>
                    <a:pt x="f44"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23" name="Freeform 222"/>
            <p:cNvSpPr/>
            <p:nvPr/>
          </p:nvSpPr>
          <p:spPr>
            <a:xfrm>
              <a:off x="1758601" y="5334481"/>
              <a:ext cx="62279" cy="69476"/>
            </a:xfrm>
            <a:custGeom>
              <a:avLst/>
              <a:gdLst>
                <a:gd name="f0" fmla="val w"/>
                <a:gd name="f1" fmla="val h"/>
                <a:gd name="f2" fmla="val 0"/>
                <a:gd name="f3" fmla="val 174"/>
                <a:gd name="f4" fmla="val 194"/>
                <a:gd name="f5" fmla="val 97"/>
                <a:gd name="f6" fmla="val 63"/>
                <a:gd name="f7" fmla="val 10"/>
                <a:gd name="f8" fmla="val 37"/>
                <a:gd name="f9" fmla="val 29"/>
                <a:gd name="f10" fmla="val 21"/>
                <a:gd name="f11" fmla="val 45"/>
                <a:gd name="f12" fmla="val 7"/>
                <a:gd name="f13" fmla="val 64"/>
                <a:gd name="f14" fmla="val 87"/>
                <a:gd name="f15" fmla="val 112"/>
                <a:gd name="f16" fmla="val 133"/>
                <a:gd name="f17" fmla="val 8"/>
                <a:gd name="f18" fmla="val 149"/>
                <a:gd name="f19" fmla="val 25"/>
                <a:gd name="f20" fmla="val 166"/>
                <a:gd name="f21" fmla="val 42"/>
                <a:gd name="f22" fmla="val 65"/>
                <a:gd name="f23" fmla="val 94"/>
                <a:gd name="f24" fmla="val 118"/>
                <a:gd name="f25" fmla="val 170"/>
                <a:gd name="f26" fmla="val 137"/>
                <a:gd name="f27" fmla="val 163"/>
                <a:gd name="f28" fmla="val 150"/>
                <a:gd name="f29" fmla="val 156"/>
                <a:gd name="f30" fmla="val 164"/>
                <a:gd name="f31" fmla="val 145"/>
                <a:gd name="f32" fmla="val 175"/>
                <a:gd name="f33" fmla="val 132"/>
                <a:gd name="f34" fmla="val 182"/>
                <a:gd name="f35" fmla="val 190"/>
                <a:gd name="f36" fmla="val 103"/>
                <a:gd name="f37" fmla="val 61"/>
                <a:gd name="f38" fmla="val 40"/>
                <a:gd name="f39" fmla="val 185"/>
                <a:gd name="f40" fmla="val 24"/>
                <a:gd name="f41" fmla="val 169"/>
                <a:gd name="f42" fmla="val 152"/>
                <a:gd name="f43" fmla="val 128"/>
                <a:gd name="f44" fmla="val 32"/>
                <a:gd name="f45" fmla="val 120"/>
                <a:gd name="f46" fmla="val 138"/>
                <a:gd name="f47" fmla="val 48"/>
                <a:gd name="f48" fmla="val 58"/>
                <a:gd name="f49" fmla="val 162"/>
                <a:gd name="f50" fmla="val 71"/>
                <a:gd name="f51" fmla="val 168"/>
                <a:gd name="f52" fmla="val 116"/>
                <a:gd name="f53" fmla="val 126"/>
                <a:gd name="f54" fmla="val 136"/>
                <a:gd name="f55" fmla="val 141"/>
                <a:gd name="f56" fmla="val 96"/>
                <a:gd name="f57" fmla="val 73"/>
                <a:gd name="f58" fmla="val 55"/>
                <a:gd name="f59" fmla="val 44"/>
                <a:gd name="f60" fmla="val 115"/>
                <a:gd name="f61" fmla="val 102"/>
                <a:gd name="f62" fmla="val 26"/>
                <a:gd name="f63" fmla="*/ f0 1 174"/>
                <a:gd name="f64" fmla="*/ f1 1 194"/>
                <a:gd name="f65" fmla="val f2"/>
                <a:gd name="f66" fmla="val f3"/>
                <a:gd name="f67" fmla="val f4"/>
                <a:gd name="f68" fmla="+- f67 0 f65"/>
                <a:gd name="f69" fmla="+- f66 0 f65"/>
                <a:gd name="f70" fmla="*/ f69 1 174"/>
                <a:gd name="f71" fmla="*/ f68 1 19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74" h="194">
                  <a:moveTo>
                    <a:pt x="f2" y="f5"/>
                  </a:moveTo>
                  <a:cubicBezTo>
                    <a:pt x="f2" y="f6"/>
                    <a:pt x="f7" y="f8"/>
                    <a:pt x="f9" y="f10"/>
                  </a:cubicBezTo>
                  <a:cubicBezTo>
                    <a:pt x="f11" y="f12"/>
                    <a:pt x="f13" y="f2"/>
                    <a:pt x="f14" y="f2"/>
                  </a:cubicBezTo>
                  <a:cubicBezTo>
                    <a:pt x="f15" y="f2"/>
                    <a:pt x="f16" y="f17"/>
                    <a:pt x="f18" y="f19"/>
                  </a:cubicBezTo>
                  <a:cubicBezTo>
                    <a:pt x="f20" y="f21"/>
                    <a:pt x="f3" y="f22"/>
                    <a:pt x="f3" y="f23"/>
                  </a:cubicBezTo>
                  <a:cubicBezTo>
                    <a:pt x="f3" y="f24"/>
                    <a:pt x="f25" y="f26"/>
                    <a:pt x="f27" y="f28"/>
                  </a:cubicBezTo>
                  <a:cubicBezTo>
                    <a:pt x="f29" y="f30"/>
                    <a:pt x="f31" y="f32"/>
                    <a:pt x="f33" y="f34"/>
                  </a:cubicBezTo>
                  <a:cubicBezTo>
                    <a:pt x="f24" y="f35"/>
                    <a:pt x="f36" y="f4"/>
                    <a:pt x="f14" y="f4"/>
                  </a:cubicBezTo>
                  <a:cubicBezTo>
                    <a:pt x="f37" y="f4"/>
                    <a:pt x="f38" y="f39"/>
                    <a:pt x="f40" y="f41"/>
                  </a:cubicBezTo>
                  <a:cubicBezTo>
                    <a:pt x="f17" y="f42"/>
                    <a:pt x="f2" y="f43"/>
                    <a:pt x="f2" y="f5"/>
                  </a:cubicBezTo>
                  <a:close/>
                  <a:moveTo>
                    <a:pt x="f44" y="f5"/>
                  </a:moveTo>
                  <a:cubicBezTo>
                    <a:pt x="f44" y="f45"/>
                    <a:pt x="f8" y="f46"/>
                    <a:pt x="f47" y="f28"/>
                  </a:cubicBezTo>
                  <a:cubicBezTo>
                    <a:pt x="f48" y="f49"/>
                    <a:pt x="f50" y="f51"/>
                    <a:pt x="f14" y="f51"/>
                  </a:cubicBezTo>
                  <a:cubicBezTo>
                    <a:pt x="f36" y="f51"/>
                    <a:pt x="f52" y="f49"/>
                    <a:pt x="f53" y="f28"/>
                  </a:cubicBezTo>
                  <a:cubicBezTo>
                    <a:pt x="f54" y="f46"/>
                    <a:pt x="f55" y="f45"/>
                    <a:pt x="f55" y="f56"/>
                  </a:cubicBezTo>
                  <a:cubicBezTo>
                    <a:pt x="f55" y="f57"/>
                    <a:pt x="f54" y="f58"/>
                    <a:pt x="f53" y="f59"/>
                  </a:cubicBezTo>
                  <a:cubicBezTo>
                    <a:pt x="f60" y="f44"/>
                    <a:pt x="f61" y="f62"/>
                    <a:pt x="f14" y="f62"/>
                  </a:cubicBezTo>
                  <a:cubicBezTo>
                    <a:pt x="f50" y="f62"/>
                    <a:pt x="f48" y="f44"/>
                    <a:pt x="f47" y="f59"/>
                  </a:cubicBezTo>
                  <a:cubicBezTo>
                    <a:pt x="f8" y="f58"/>
                    <a:pt x="f44" y="f57"/>
                    <a:pt x="f44"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24" name="Freeform 223"/>
            <p:cNvSpPr/>
            <p:nvPr/>
          </p:nvSpPr>
          <p:spPr>
            <a:xfrm>
              <a:off x="1834917" y="5334481"/>
              <a:ext cx="35999" cy="67683"/>
            </a:xfrm>
            <a:custGeom>
              <a:avLst/>
              <a:gdLst>
                <a:gd name="f0" fmla="val w"/>
                <a:gd name="f1" fmla="val h"/>
                <a:gd name="f2" fmla="val 0"/>
                <a:gd name="f3" fmla="val 101"/>
                <a:gd name="f4" fmla="val 189"/>
                <a:gd name="f5" fmla="val 4"/>
                <a:gd name="f6" fmla="val 28"/>
                <a:gd name="f7" fmla="val 32"/>
                <a:gd name="f8" fmla="val 36"/>
                <a:gd name="f9" fmla="val 19"/>
                <a:gd name="f10" fmla="val 42"/>
                <a:gd name="f11" fmla="val 10"/>
                <a:gd name="f12" fmla="val 48"/>
                <a:gd name="f13" fmla="val 6"/>
                <a:gd name="f14" fmla="val 54"/>
                <a:gd name="f15" fmla="val 2"/>
                <a:gd name="f16" fmla="val 61"/>
                <a:gd name="f17" fmla="val 68"/>
                <a:gd name="f18" fmla="val 79"/>
                <a:gd name="f19" fmla="val 90"/>
                <a:gd name="f20" fmla="val 3"/>
                <a:gd name="f21" fmla="val 39"/>
                <a:gd name="f22" fmla="val 82"/>
                <a:gd name="f23" fmla="val 35"/>
                <a:gd name="f24" fmla="val 75"/>
                <a:gd name="f25" fmla="val 67"/>
                <a:gd name="f26" fmla="val 60"/>
                <a:gd name="f27" fmla="val 34"/>
                <a:gd name="f28" fmla="val 43"/>
                <a:gd name="f29" fmla="val 37"/>
                <a:gd name="f30" fmla="val 56"/>
                <a:gd name="f31" fmla="val 33"/>
                <a:gd name="f32" fmla="val 31"/>
                <a:gd name="f33" fmla="val 92"/>
                <a:gd name="f34" fmla="*/ f0 1 101"/>
                <a:gd name="f35" fmla="*/ f1 1 189"/>
                <a:gd name="f36" fmla="val f2"/>
                <a:gd name="f37" fmla="val f3"/>
                <a:gd name="f38" fmla="val f4"/>
                <a:gd name="f39" fmla="+- f38 0 f36"/>
                <a:gd name="f40" fmla="+- f37 0 f36"/>
                <a:gd name="f41" fmla="*/ f40 1 101"/>
                <a:gd name="f42" fmla="*/ f39 1 189"/>
                <a:gd name="f43" fmla="*/ f36 1 f41"/>
                <a:gd name="f44" fmla="*/ f37 1 f41"/>
                <a:gd name="f45" fmla="*/ f36 1 f42"/>
                <a:gd name="f46" fmla="*/ f38 1 f42"/>
                <a:gd name="f47" fmla="*/ f43 f34 1"/>
                <a:gd name="f48" fmla="*/ f44 f34 1"/>
                <a:gd name="f49" fmla="*/ f46 f35 1"/>
                <a:gd name="f50" fmla="*/ f45 f35 1"/>
              </a:gdLst>
              <a:ahLst/>
              <a:cxnLst>
                <a:cxn ang="3cd4">
                  <a:pos x="hc" y="t"/>
                </a:cxn>
                <a:cxn ang="0">
                  <a:pos x="r" y="vc"/>
                </a:cxn>
                <a:cxn ang="cd4">
                  <a:pos x="hc" y="b"/>
                </a:cxn>
                <a:cxn ang="cd2">
                  <a:pos x="l" y="vc"/>
                </a:cxn>
              </a:cxnLst>
              <a:rect l="f47" t="f50" r="f48" b="f49"/>
              <a:pathLst>
                <a:path w="101" h="189">
                  <a:moveTo>
                    <a:pt x="f2" y="f4"/>
                  </a:moveTo>
                  <a:lnTo>
                    <a:pt x="f2" y="f5"/>
                  </a:lnTo>
                  <a:lnTo>
                    <a:pt x="f6" y="f5"/>
                  </a:lnTo>
                  <a:lnTo>
                    <a:pt x="f6" y="f7"/>
                  </a:lnTo>
                  <a:cubicBezTo>
                    <a:pt x="f8" y="f9"/>
                    <a:pt x="f10" y="f11"/>
                    <a:pt x="f12" y="f13"/>
                  </a:cubicBezTo>
                  <a:cubicBezTo>
                    <a:pt x="f14" y="f15"/>
                    <a:pt x="f16" y="f2"/>
                    <a:pt x="f17" y="f2"/>
                  </a:cubicBezTo>
                  <a:cubicBezTo>
                    <a:pt x="f18" y="f2"/>
                    <a:pt x="f19" y="f20"/>
                    <a:pt x="f3" y="f11"/>
                  </a:cubicBezTo>
                  <a:lnTo>
                    <a:pt x="f19" y="f21"/>
                  </a:lnTo>
                  <a:cubicBezTo>
                    <a:pt x="f22" y="f23"/>
                    <a:pt x="f24" y="f7"/>
                    <a:pt x="f25" y="f7"/>
                  </a:cubicBezTo>
                  <a:cubicBezTo>
                    <a:pt x="f26" y="f7"/>
                    <a:pt x="f14" y="f27"/>
                    <a:pt x="f12" y="f21"/>
                  </a:cubicBezTo>
                  <a:cubicBezTo>
                    <a:pt x="f28" y="f28"/>
                    <a:pt x="f21" y="f12"/>
                    <a:pt x="f29" y="f30"/>
                  </a:cubicBezTo>
                  <a:cubicBezTo>
                    <a:pt x="f31" y="f25"/>
                    <a:pt x="f32" y="f18"/>
                    <a:pt x="f32" y="f33"/>
                  </a:cubicBezTo>
                  <a:lnTo>
                    <a:pt x="f32"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25" name="Freeform 224"/>
            <p:cNvSpPr/>
            <p:nvPr/>
          </p:nvSpPr>
          <p:spPr>
            <a:xfrm>
              <a:off x="1873441" y="5310716"/>
              <a:ext cx="57598" cy="93241"/>
            </a:xfrm>
            <a:custGeom>
              <a:avLst/>
              <a:gdLst>
                <a:gd name="f0" fmla="val w"/>
                <a:gd name="f1" fmla="val h"/>
                <a:gd name="f2" fmla="val 0"/>
                <a:gd name="f3" fmla="val 161"/>
                <a:gd name="f4" fmla="val 260"/>
                <a:gd name="f5" fmla="val 132"/>
                <a:gd name="f6" fmla="val 256"/>
                <a:gd name="f7" fmla="val 232"/>
                <a:gd name="f8" fmla="val 120"/>
                <a:gd name="f9" fmla="val 251"/>
                <a:gd name="f10" fmla="val 103"/>
                <a:gd name="f11" fmla="val 80"/>
                <a:gd name="f12" fmla="val 65"/>
                <a:gd name="f13" fmla="val 51"/>
                <a:gd name="f14" fmla="val 39"/>
                <a:gd name="f15" fmla="val 248"/>
                <a:gd name="f16" fmla="val 27"/>
                <a:gd name="f17" fmla="val 239"/>
                <a:gd name="f18" fmla="val 17"/>
                <a:gd name="f19" fmla="val 228"/>
                <a:gd name="f20" fmla="val 10"/>
                <a:gd name="f21" fmla="val 214"/>
                <a:gd name="f22" fmla="val 3"/>
                <a:gd name="f23" fmla="val 199"/>
                <a:gd name="f24" fmla="val 182"/>
                <a:gd name="f25" fmla="val 163"/>
                <a:gd name="f26" fmla="val 145"/>
                <a:gd name="f27" fmla="val 128"/>
                <a:gd name="f28" fmla="val 9"/>
                <a:gd name="f29" fmla="val 113"/>
                <a:gd name="f30" fmla="val 15"/>
                <a:gd name="f31" fmla="val 98"/>
                <a:gd name="f32" fmla="val 25"/>
                <a:gd name="f33" fmla="val 86"/>
                <a:gd name="f34" fmla="val 37"/>
                <a:gd name="f35" fmla="val 78"/>
                <a:gd name="f36" fmla="val 49"/>
                <a:gd name="f37" fmla="val 70"/>
                <a:gd name="f38" fmla="val 63"/>
                <a:gd name="f39" fmla="val 66"/>
                <a:gd name="f40" fmla="val 90"/>
                <a:gd name="f41" fmla="val 100"/>
                <a:gd name="f42" fmla="val 69"/>
                <a:gd name="f43" fmla="val 108"/>
                <a:gd name="f44" fmla="val 73"/>
                <a:gd name="f45" fmla="val 117"/>
                <a:gd name="f46" fmla="val 124"/>
                <a:gd name="f47" fmla="val 84"/>
                <a:gd name="f48" fmla="val 130"/>
                <a:gd name="f49" fmla="val 92"/>
                <a:gd name="f50" fmla="val 32"/>
                <a:gd name="f51" fmla="val 187"/>
                <a:gd name="f52" fmla="val 205"/>
                <a:gd name="f53" fmla="val 47"/>
                <a:gd name="f54" fmla="val 216"/>
                <a:gd name="f55" fmla="val 57"/>
                <a:gd name="f56" fmla="val 234"/>
                <a:gd name="f57" fmla="val 83"/>
                <a:gd name="f58" fmla="val 96"/>
                <a:gd name="f59" fmla="val 118"/>
                <a:gd name="f60" fmla="val 217"/>
                <a:gd name="f61" fmla="val 127"/>
                <a:gd name="f62" fmla="val 206"/>
                <a:gd name="f63" fmla="val 189"/>
                <a:gd name="f64" fmla="val 166"/>
                <a:gd name="f65" fmla="val 140"/>
                <a:gd name="f66" fmla="val 122"/>
                <a:gd name="f67" fmla="val 110"/>
                <a:gd name="f68" fmla="val 81"/>
                <a:gd name="f69" fmla="val 67"/>
                <a:gd name="f70" fmla="val 56"/>
                <a:gd name="f71" fmla="val 46"/>
                <a:gd name="f72" fmla="val 109"/>
                <a:gd name="f73" fmla="val 121"/>
                <a:gd name="f74" fmla="val 139"/>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5" y="f7"/>
                  </a:lnTo>
                  <a:cubicBezTo>
                    <a:pt x="f8" y="f9"/>
                    <a:pt x="f10" y="f4"/>
                    <a:pt x="f11" y="f4"/>
                  </a:cubicBezTo>
                  <a:cubicBezTo>
                    <a:pt x="f12" y="f4"/>
                    <a:pt x="f13" y="f6"/>
                    <a:pt x="f14" y="f15"/>
                  </a:cubicBezTo>
                  <a:cubicBezTo>
                    <a:pt x="f16" y="f17"/>
                    <a:pt x="f18" y="f19"/>
                    <a:pt x="f20" y="f21"/>
                  </a:cubicBezTo>
                  <a:cubicBezTo>
                    <a:pt x="f22" y="f23"/>
                    <a:pt x="f2" y="f24"/>
                    <a:pt x="f2" y="f25"/>
                  </a:cubicBezTo>
                  <a:cubicBezTo>
                    <a:pt x="f2" y="f26"/>
                    <a:pt x="f22" y="f27"/>
                    <a:pt x="f28" y="f29"/>
                  </a:cubicBezTo>
                  <a:cubicBezTo>
                    <a:pt x="f30" y="f31"/>
                    <a:pt x="f32" y="f33"/>
                    <a:pt x="f34" y="f35"/>
                  </a:cubicBezTo>
                  <a:cubicBezTo>
                    <a:pt x="f36" y="f37"/>
                    <a:pt x="f38" y="f39"/>
                    <a:pt x="f35" y="f39"/>
                  </a:cubicBezTo>
                  <a:cubicBezTo>
                    <a:pt x="f40" y="f39"/>
                    <a:pt x="f41" y="f42"/>
                    <a:pt x="f43" y="f44"/>
                  </a:cubicBezTo>
                  <a:cubicBezTo>
                    <a:pt x="f45" y="f35"/>
                    <a:pt x="f46" y="f47"/>
                    <a:pt x="f48" y="f49"/>
                  </a:cubicBezTo>
                  <a:lnTo>
                    <a:pt x="f48" y="f2"/>
                  </a:lnTo>
                  <a:lnTo>
                    <a:pt x="f3" y="f2"/>
                  </a:lnTo>
                  <a:lnTo>
                    <a:pt x="f3" y="f6"/>
                  </a:lnTo>
                  <a:close/>
                  <a:moveTo>
                    <a:pt x="f50" y="f25"/>
                  </a:moveTo>
                  <a:cubicBezTo>
                    <a:pt x="f50" y="f51"/>
                    <a:pt x="f34" y="f52"/>
                    <a:pt x="f53" y="f54"/>
                  </a:cubicBezTo>
                  <a:cubicBezTo>
                    <a:pt x="f55" y="f19"/>
                    <a:pt x="f42" y="f56"/>
                    <a:pt x="f57" y="f56"/>
                  </a:cubicBezTo>
                  <a:cubicBezTo>
                    <a:pt x="f58" y="f56"/>
                    <a:pt x="f43" y="f19"/>
                    <a:pt x="f59" y="f60"/>
                  </a:cubicBezTo>
                  <a:cubicBezTo>
                    <a:pt x="f61" y="f62"/>
                    <a:pt x="f5" y="f63"/>
                    <a:pt x="f5" y="f64"/>
                  </a:cubicBezTo>
                  <a:cubicBezTo>
                    <a:pt x="f5" y="f65"/>
                    <a:pt x="f61" y="f66"/>
                    <a:pt x="f59" y="f67"/>
                  </a:cubicBezTo>
                  <a:cubicBezTo>
                    <a:pt x="f43" y="f31"/>
                    <a:pt x="f58" y="f49"/>
                    <a:pt x="f68" y="f49"/>
                  </a:cubicBezTo>
                  <a:cubicBezTo>
                    <a:pt x="f69" y="f49"/>
                    <a:pt x="f70" y="f31"/>
                    <a:pt x="f71" y="f72"/>
                  </a:cubicBezTo>
                  <a:cubicBezTo>
                    <a:pt x="f34" y="f73"/>
                    <a:pt x="f50" y="f74"/>
                    <a:pt x="f50" y="f2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26" name="Freeform 225"/>
            <p:cNvSpPr/>
            <p:nvPr/>
          </p:nvSpPr>
          <p:spPr>
            <a:xfrm>
              <a:off x="1948321" y="5338084"/>
              <a:ext cx="60478" cy="38157"/>
            </a:xfrm>
            <a:custGeom>
              <a:avLst/>
              <a:gdLst>
                <a:gd name="f0" fmla="val w"/>
                <a:gd name="f1" fmla="val h"/>
                <a:gd name="f2" fmla="val 0"/>
                <a:gd name="f3" fmla="val 169"/>
                <a:gd name="f4" fmla="val 107"/>
                <a:gd name="f5" fmla="val 29"/>
                <a:gd name="f6" fmla="val 113"/>
                <a:gd name="f7" fmla="val 56"/>
                <a:gd name="f8" fmla="val 20"/>
                <a:gd name="f9" fmla="val 10"/>
                <a:gd name="f10" fmla="val 97"/>
                <a:gd name="f11" fmla="val 88"/>
                <a:gd name="f12" fmla="val 78"/>
                <a:gd name="f13" fmla="*/ f0 1 169"/>
                <a:gd name="f14" fmla="*/ f1 1 107"/>
                <a:gd name="f15" fmla="val f2"/>
                <a:gd name="f16" fmla="val f3"/>
                <a:gd name="f17" fmla="val f4"/>
                <a:gd name="f18" fmla="+- f17 0 f15"/>
                <a:gd name="f19" fmla="+- f16 0 f15"/>
                <a:gd name="f20" fmla="*/ f19 1 169"/>
                <a:gd name="f21" fmla="*/ f18 1 107"/>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169" h="107">
                  <a:moveTo>
                    <a:pt x="f3" y="f5"/>
                  </a:moveTo>
                  <a:cubicBezTo>
                    <a:pt x="f6" y="f5"/>
                    <a:pt x="f7" y="f5"/>
                    <a:pt x="f2" y="f5"/>
                  </a:cubicBezTo>
                  <a:cubicBezTo>
                    <a:pt x="f2" y="f8"/>
                    <a:pt x="f2" y="f9"/>
                    <a:pt x="f2" y="f2"/>
                  </a:cubicBezTo>
                  <a:cubicBezTo>
                    <a:pt x="f7" y="f2"/>
                    <a:pt x="f6" y="f2"/>
                    <a:pt x="f3" y="f2"/>
                  </a:cubicBezTo>
                  <a:cubicBezTo>
                    <a:pt x="f3" y="f9"/>
                    <a:pt x="f3" y="f8"/>
                    <a:pt x="f3" y="f5"/>
                  </a:cubicBezTo>
                  <a:close/>
                  <a:moveTo>
                    <a:pt x="f3" y="f4"/>
                  </a:moveTo>
                  <a:cubicBezTo>
                    <a:pt x="f6" y="f4"/>
                    <a:pt x="f7" y="f4"/>
                    <a:pt x="f2" y="f4"/>
                  </a:cubicBezTo>
                  <a:cubicBezTo>
                    <a:pt x="f2" y="f10"/>
                    <a:pt x="f2" y="f11"/>
                    <a:pt x="f2" y="f12"/>
                  </a:cubicBezTo>
                  <a:cubicBezTo>
                    <a:pt x="f7" y="f12"/>
                    <a:pt x="f6" y="f12"/>
                    <a:pt x="f3" y="f12"/>
                  </a:cubicBezTo>
                  <a:cubicBezTo>
                    <a:pt x="f3" y="f11"/>
                    <a:pt x="f3" y="f10"/>
                    <a:pt x="f3"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27" name="Freeform 226"/>
            <p:cNvSpPr/>
            <p:nvPr/>
          </p:nvSpPr>
          <p:spPr>
            <a:xfrm>
              <a:off x="2022122" y="5310716"/>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28" name="Freeform 227"/>
            <p:cNvSpPr/>
            <p:nvPr/>
          </p:nvSpPr>
          <p:spPr>
            <a:xfrm>
              <a:off x="2076483" y="5310359"/>
              <a:ext cx="33476" cy="92162"/>
            </a:xfrm>
            <a:custGeom>
              <a:avLst/>
              <a:gdLst>
                <a:gd name="f0" fmla="val w"/>
                <a:gd name="f1" fmla="val h"/>
                <a:gd name="f2" fmla="val 0"/>
                <a:gd name="f3" fmla="val 94"/>
                <a:gd name="f4" fmla="val 257"/>
                <a:gd name="f5" fmla="val 63"/>
                <a:gd name="f6" fmla="val 57"/>
                <a:gd name="f7" fmla="val 55"/>
                <a:gd name="f8" fmla="val 64"/>
                <a:gd name="f9" fmla="val 45"/>
                <a:gd name="f10" fmla="val 71"/>
                <a:gd name="f11" fmla="val 33"/>
                <a:gd name="f12" fmla="val 78"/>
                <a:gd name="f13" fmla="val 21"/>
                <a:gd name="f14" fmla="val 85"/>
                <a:gd name="f15" fmla="val 10"/>
                <a:gd name="f16" fmla="val 91"/>
                <a:gd name="f17" fmla="val 95"/>
                <a:gd name="f18" fmla="val 18"/>
                <a:gd name="f19" fmla="val 56"/>
                <a:gd name="f20" fmla="val 46"/>
                <a:gd name="f21" fmla="val 34"/>
                <a:gd name="f22" fmla="val 59"/>
                <a:gd name="f23" fmla="val 22"/>
                <a:gd name="f24" fmla="val 69"/>
                <a:gd name="f25" fmla="val 11"/>
                <a:gd name="f26" fmla="val 74"/>
                <a:gd name="f27" fmla="*/ f0 1 94"/>
                <a:gd name="f28" fmla="*/ f1 1 257"/>
                <a:gd name="f29" fmla="val f2"/>
                <a:gd name="f30" fmla="val f3"/>
                <a:gd name="f31" fmla="val f4"/>
                <a:gd name="f32" fmla="+- f31 0 f29"/>
                <a:gd name="f33" fmla="+- f30 0 f29"/>
                <a:gd name="f34" fmla="*/ f33 1 94"/>
                <a:gd name="f35" fmla="*/ f32 1 257"/>
                <a:gd name="f36" fmla="*/ f29 1 f34"/>
                <a:gd name="f37" fmla="*/ f30 1 f34"/>
                <a:gd name="f38" fmla="*/ f29 1 f35"/>
                <a:gd name="f39" fmla="*/ f31 1 f35"/>
                <a:gd name="f40" fmla="*/ f36 f27 1"/>
                <a:gd name="f41" fmla="*/ f37 f27 1"/>
                <a:gd name="f42" fmla="*/ f39 f28 1"/>
                <a:gd name="f43" fmla="*/ f38 f28 1"/>
              </a:gdLst>
              <a:ahLst/>
              <a:cxnLst>
                <a:cxn ang="3cd4">
                  <a:pos x="hc" y="t"/>
                </a:cxn>
                <a:cxn ang="0">
                  <a:pos x="r" y="vc"/>
                </a:cxn>
                <a:cxn ang="cd4">
                  <a:pos x="hc" y="b"/>
                </a:cxn>
                <a:cxn ang="cd2">
                  <a:pos x="l" y="vc"/>
                </a:cxn>
              </a:cxnLst>
              <a:rect l="f40" t="f43" r="f41" b="f42"/>
              <a:pathLst>
                <a:path w="94" h="257">
                  <a:moveTo>
                    <a:pt x="f3" y="f4"/>
                  </a:moveTo>
                  <a:lnTo>
                    <a:pt x="f5" y="f4"/>
                  </a:lnTo>
                  <a:lnTo>
                    <a:pt x="f5" y="f6"/>
                  </a:lnTo>
                  <a:cubicBezTo>
                    <a:pt x="f7" y="f8"/>
                    <a:pt x="f9" y="f10"/>
                    <a:pt x="f11" y="f12"/>
                  </a:cubicBezTo>
                  <a:cubicBezTo>
                    <a:pt x="f13" y="f14"/>
                    <a:pt x="f15" y="f16"/>
                    <a:pt x="f2" y="f17"/>
                  </a:cubicBezTo>
                  <a:lnTo>
                    <a:pt x="f2" y="f8"/>
                  </a:lnTo>
                  <a:cubicBezTo>
                    <a:pt x="f18" y="f19"/>
                    <a:pt x="f11" y="f20"/>
                    <a:pt x="f20" y="f21"/>
                  </a:cubicBezTo>
                  <a:cubicBezTo>
                    <a:pt x="f22" y="f23"/>
                    <a:pt x="f24" y="f25"/>
                    <a:pt x="f26" y="f2"/>
                  </a:cubicBezTo>
                  <a:lnTo>
                    <a:pt x="f3" y="f2"/>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29" name="Freeform 228"/>
            <p:cNvSpPr/>
            <p:nvPr/>
          </p:nvSpPr>
          <p:spPr>
            <a:xfrm>
              <a:off x="2136239" y="5310716"/>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30" name="Freeform 229"/>
            <p:cNvSpPr/>
            <p:nvPr/>
          </p:nvSpPr>
          <p:spPr>
            <a:xfrm>
              <a:off x="2211842" y="5311804"/>
              <a:ext cx="60844" cy="92162"/>
            </a:xfrm>
            <a:custGeom>
              <a:avLst/>
              <a:gdLst>
                <a:gd name="f0" fmla="val w"/>
                <a:gd name="f1" fmla="val h"/>
                <a:gd name="f2" fmla="val 0"/>
                <a:gd name="f3" fmla="val 170"/>
                <a:gd name="f4" fmla="val 257"/>
                <a:gd name="f5" fmla="val 185"/>
                <a:gd name="f6" fmla="val 33"/>
                <a:gd name="f7" fmla="val 182"/>
                <a:gd name="f8" fmla="val 35"/>
                <a:gd name="f9" fmla="val 198"/>
                <a:gd name="f10" fmla="val 41"/>
                <a:gd name="f11" fmla="val 211"/>
                <a:gd name="f12" fmla="val 50"/>
                <a:gd name="f13" fmla="val 219"/>
                <a:gd name="f14" fmla="val 59"/>
                <a:gd name="f15" fmla="val 227"/>
                <a:gd name="f16" fmla="val 70"/>
                <a:gd name="f17" fmla="val 231"/>
                <a:gd name="f18" fmla="val 82"/>
                <a:gd name="f19" fmla="val 97"/>
                <a:gd name="f20" fmla="val 110"/>
                <a:gd name="f21" fmla="val 225"/>
                <a:gd name="f22" fmla="val 121"/>
                <a:gd name="f23" fmla="val 214"/>
                <a:gd name="f24" fmla="val 131"/>
                <a:gd name="f25" fmla="val 202"/>
                <a:gd name="f26" fmla="val 136"/>
                <a:gd name="f27" fmla="val 187"/>
                <a:gd name="f28" fmla="val 168"/>
                <a:gd name="f29" fmla="val 150"/>
                <a:gd name="f30" fmla="val 126"/>
                <a:gd name="f31" fmla="val 111"/>
                <a:gd name="f32" fmla="val 115"/>
                <a:gd name="f33" fmla="val 98"/>
                <a:gd name="f34" fmla="val 72"/>
                <a:gd name="f35" fmla="val 62"/>
                <a:gd name="f36" fmla="val 113"/>
                <a:gd name="f37" fmla="val 54"/>
                <a:gd name="f38" fmla="val 117"/>
                <a:gd name="f39" fmla="val 46"/>
                <a:gd name="f40" fmla="val 122"/>
                <a:gd name="f41" fmla="val 40"/>
                <a:gd name="f42" fmla="val 128"/>
                <a:gd name="f43" fmla="val 135"/>
                <a:gd name="f44" fmla="val 6"/>
                <a:gd name="f45" fmla="val 30"/>
                <a:gd name="f46" fmla="val 158"/>
                <a:gd name="f47" fmla="val 56"/>
                <a:gd name="f48" fmla="val 42"/>
                <a:gd name="f49" fmla="val 99"/>
                <a:gd name="f50" fmla="val 57"/>
                <a:gd name="f51" fmla="val 88"/>
                <a:gd name="f52" fmla="val 73"/>
                <a:gd name="f53" fmla="val 83"/>
                <a:gd name="f54" fmla="val 90"/>
                <a:gd name="f55" fmla="val 112"/>
                <a:gd name="f56" fmla="val 147"/>
                <a:gd name="f57" fmla="val 106"/>
                <a:gd name="f58" fmla="val 162"/>
                <a:gd name="f59" fmla="val 141"/>
                <a:gd name="f60" fmla="val 165"/>
                <a:gd name="f61" fmla="val 189"/>
                <a:gd name="f62" fmla="val 163"/>
                <a:gd name="f63" fmla="val 209"/>
                <a:gd name="f64" fmla="val 149"/>
                <a:gd name="f65" fmla="val 133"/>
                <a:gd name="f66" fmla="val 246"/>
                <a:gd name="f67" fmla="val 250"/>
                <a:gd name="f68" fmla="val 25"/>
                <a:gd name="f69" fmla="val 237"/>
                <a:gd name="f70" fmla="val 11"/>
                <a:gd name="f71" fmla="val 224"/>
                <a:gd name="f72" fmla="val 2"/>
                <a:gd name="f73" fmla="val 207"/>
                <a:gd name="f74" fmla="*/ f0 1 170"/>
                <a:gd name="f75" fmla="*/ f1 1 257"/>
                <a:gd name="f76" fmla="val f2"/>
                <a:gd name="f77" fmla="val f3"/>
                <a:gd name="f78" fmla="val f4"/>
                <a:gd name="f79" fmla="+- f78 0 f76"/>
                <a:gd name="f80" fmla="+- f77 0 f76"/>
                <a:gd name="f81" fmla="*/ f80 1 170"/>
                <a:gd name="f82" fmla="*/ f79 1 257"/>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70" h="257">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24" y="f26"/>
                    <a:pt x="f22" y="f30"/>
                  </a:cubicBezTo>
                  <a:cubicBezTo>
                    <a:pt x="f31" y="f32"/>
                    <a:pt x="f33" y="f20"/>
                    <a:pt x="f18" y="f20"/>
                  </a:cubicBezTo>
                  <a:cubicBezTo>
                    <a:pt x="f34" y="f20"/>
                    <a:pt x="f35" y="f36"/>
                    <a:pt x="f37" y="f38"/>
                  </a:cubicBezTo>
                  <a:cubicBezTo>
                    <a:pt x="f39" y="f40"/>
                    <a:pt x="f41" y="f42"/>
                    <a:pt x="f8" y="f43"/>
                  </a:cubicBezTo>
                  <a:lnTo>
                    <a:pt x="f44" y="f24"/>
                  </a:lnTo>
                  <a:lnTo>
                    <a:pt x="f45" y="f2"/>
                  </a:lnTo>
                  <a:lnTo>
                    <a:pt x="f46" y="f2"/>
                  </a:lnTo>
                  <a:lnTo>
                    <a:pt x="f46" y="f45"/>
                  </a:lnTo>
                  <a:lnTo>
                    <a:pt x="f47" y="f45"/>
                  </a:lnTo>
                  <a:lnTo>
                    <a:pt x="f48" y="f49"/>
                  </a:lnTo>
                  <a:cubicBezTo>
                    <a:pt x="f50" y="f51"/>
                    <a:pt x="f52" y="f53"/>
                    <a:pt x="f54" y="f53"/>
                  </a:cubicBezTo>
                  <a:cubicBezTo>
                    <a:pt x="f55" y="f53"/>
                    <a:pt x="f24" y="f54"/>
                    <a:pt x="f56" y="f57"/>
                  </a:cubicBezTo>
                  <a:cubicBezTo>
                    <a:pt x="f58" y="f22"/>
                    <a:pt x="f3" y="f59"/>
                    <a:pt x="f3" y="f60"/>
                  </a:cubicBezTo>
                  <a:cubicBezTo>
                    <a:pt x="f3" y="f61"/>
                    <a:pt x="f62" y="f63"/>
                    <a:pt x="f64" y="f21"/>
                  </a:cubicBezTo>
                  <a:cubicBezTo>
                    <a:pt x="f65" y="f66"/>
                    <a:pt x="f31" y="f4"/>
                    <a:pt x="f18" y="f4"/>
                  </a:cubicBezTo>
                  <a:cubicBezTo>
                    <a:pt x="f14" y="f4"/>
                    <a:pt x="f41" y="f67"/>
                    <a:pt x="f68" y="f69"/>
                  </a:cubicBezTo>
                  <a:cubicBezTo>
                    <a:pt x="f70" y="f71"/>
                    <a:pt x="f72" y="f73"/>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31" name="Freeform 230"/>
            <p:cNvSpPr/>
            <p:nvPr/>
          </p:nvSpPr>
          <p:spPr>
            <a:xfrm>
              <a:off x="2320198" y="5311804"/>
              <a:ext cx="60844" cy="92162"/>
            </a:xfrm>
            <a:custGeom>
              <a:avLst/>
              <a:gdLst>
                <a:gd name="f0" fmla="val w"/>
                <a:gd name="f1" fmla="val h"/>
                <a:gd name="f2" fmla="val 0"/>
                <a:gd name="f3" fmla="val 170"/>
                <a:gd name="f4" fmla="val 257"/>
                <a:gd name="f5" fmla="val 185"/>
                <a:gd name="f6" fmla="val 33"/>
                <a:gd name="f7" fmla="val 182"/>
                <a:gd name="f8" fmla="val 35"/>
                <a:gd name="f9" fmla="val 198"/>
                <a:gd name="f10" fmla="val 41"/>
                <a:gd name="f11" fmla="val 211"/>
                <a:gd name="f12" fmla="val 50"/>
                <a:gd name="f13" fmla="val 219"/>
                <a:gd name="f14" fmla="val 59"/>
                <a:gd name="f15" fmla="val 227"/>
                <a:gd name="f16" fmla="val 70"/>
                <a:gd name="f17" fmla="val 231"/>
                <a:gd name="f18" fmla="val 82"/>
                <a:gd name="f19" fmla="val 97"/>
                <a:gd name="f20" fmla="val 110"/>
                <a:gd name="f21" fmla="val 225"/>
                <a:gd name="f22" fmla="val 121"/>
                <a:gd name="f23" fmla="val 214"/>
                <a:gd name="f24" fmla="val 131"/>
                <a:gd name="f25" fmla="val 202"/>
                <a:gd name="f26" fmla="val 136"/>
                <a:gd name="f27" fmla="val 187"/>
                <a:gd name="f28" fmla="val 168"/>
                <a:gd name="f29" fmla="val 150"/>
                <a:gd name="f30" fmla="val 126"/>
                <a:gd name="f31" fmla="val 111"/>
                <a:gd name="f32" fmla="val 115"/>
                <a:gd name="f33" fmla="val 98"/>
                <a:gd name="f34" fmla="val 72"/>
                <a:gd name="f35" fmla="val 62"/>
                <a:gd name="f36" fmla="val 113"/>
                <a:gd name="f37" fmla="val 54"/>
                <a:gd name="f38" fmla="val 117"/>
                <a:gd name="f39" fmla="val 46"/>
                <a:gd name="f40" fmla="val 122"/>
                <a:gd name="f41" fmla="val 40"/>
                <a:gd name="f42" fmla="val 128"/>
                <a:gd name="f43" fmla="val 135"/>
                <a:gd name="f44" fmla="val 6"/>
                <a:gd name="f45" fmla="val 30"/>
                <a:gd name="f46" fmla="val 158"/>
                <a:gd name="f47" fmla="val 56"/>
                <a:gd name="f48" fmla="val 42"/>
                <a:gd name="f49" fmla="val 99"/>
                <a:gd name="f50" fmla="val 57"/>
                <a:gd name="f51" fmla="val 88"/>
                <a:gd name="f52" fmla="val 73"/>
                <a:gd name="f53" fmla="val 83"/>
                <a:gd name="f54" fmla="val 90"/>
                <a:gd name="f55" fmla="val 112"/>
                <a:gd name="f56" fmla="val 147"/>
                <a:gd name="f57" fmla="val 106"/>
                <a:gd name="f58" fmla="val 162"/>
                <a:gd name="f59" fmla="val 141"/>
                <a:gd name="f60" fmla="val 165"/>
                <a:gd name="f61" fmla="val 189"/>
                <a:gd name="f62" fmla="val 163"/>
                <a:gd name="f63" fmla="val 209"/>
                <a:gd name="f64" fmla="val 149"/>
                <a:gd name="f65" fmla="val 133"/>
                <a:gd name="f66" fmla="val 246"/>
                <a:gd name="f67" fmla="val 250"/>
                <a:gd name="f68" fmla="val 25"/>
                <a:gd name="f69" fmla="val 237"/>
                <a:gd name="f70" fmla="val 11"/>
                <a:gd name="f71" fmla="val 224"/>
                <a:gd name="f72" fmla="val 2"/>
                <a:gd name="f73" fmla="val 207"/>
                <a:gd name="f74" fmla="*/ f0 1 170"/>
                <a:gd name="f75" fmla="*/ f1 1 257"/>
                <a:gd name="f76" fmla="val f2"/>
                <a:gd name="f77" fmla="val f3"/>
                <a:gd name="f78" fmla="val f4"/>
                <a:gd name="f79" fmla="+- f78 0 f76"/>
                <a:gd name="f80" fmla="+- f77 0 f76"/>
                <a:gd name="f81" fmla="*/ f80 1 170"/>
                <a:gd name="f82" fmla="*/ f79 1 257"/>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70" h="257">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24" y="f26"/>
                    <a:pt x="f22" y="f30"/>
                  </a:cubicBezTo>
                  <a:cubicBezTo>
                    <a:pt x="f31" y="f32"/>
                    <a:pt x="f33" y="f20"/>
                    <a:pt x="f18" y="f20"/>
                  </a:cubicBezTo>
                  <a:cubicBezTo>
                    <a:pt x="f34" y="f20"/>
                    <a:pt x="f35" y="f36"/>
                    <a:pt x="f37" y="f38"/>
                  </a:cubicBezTo>
                  <a:cubicBezTo>
                    <a:pt x="f39" y="f40"/>
                    <a:pt x="f41" y="f42"/>
                    <a:pt x="f8" y="f43"/>
                  </a:cubicBezTo>
                  <a:lnTo>
                    <a:pt x="f44" y="f24"/>
                  </a:lnTo>
                  <a:lnTo>
                    <a:pt x="f45" y="f2"/>
                  </a:lnTo>
                  <a:lnTo>
                    <a:pt x="f46" y="f2"/>
                  </a:lnTo>
                  <a:lnTo>
                    <a:pt x="f46" y="f45"/>
                  </a:lnTo>
                  <a:lnTo>
                    <a:pt x="f47" y="f45"/>
                  </a:lnTo>
                  <a:lnTo>
                    <a:pt x="f48" y="f49"/>
                  </a:lnTo>
                  <a:cubicBezTo>
                    <a:pt x="f50" y="f51"/>
                    <a:pt x="f52" y="f53"/>
                    <a:pt x="f54" y="f53"/>
                  </a:cubicBezTo>
                  <a:cubicBezTo>
                    <a:pt x="f55" y="f53"/>
                    <a:pt x="f24" y="f54"/>
                    <a:pt x="f56" y="f57"/>
                  </a:cubicBezTo>
                  <a:cubicBezTo>
                    <a:pt x="f58" y="f22"/>
                    <a:pt x="f3" y="f59"/>
                    <a:pt x="f3" y="f60"/>
                  </a:cubicBezTo>
                  <a:cubicBezTo>
                    <a:pt x="f3" y="f61"/>
                    <a:pt x="f62" y="f63"/>
                    <a:pt x="f64" y="f21"/>
                  </a:cubicBezTo>
                  <a:cubicBezTo>
                    <a:pt x="f65" y="f66"/>
                    <a:pt x="f31" y="f4"/>
                    <a:pt x="f18" y="f4"/>
                  </a:cubicBezTo>
                  <a:cubicBezTo>
                    <a:pt x="f14" y="f4"/>
                    <a:pt x="f41" y="f67"/>
                    <a:pt x="f68" y="f69"/>
                  </a:cubicBezTo>
                  <a:cubicBezTo>
                    <a:pt x="f70" y="f71"/>
                    <a:pt x="f72" y="f73"/>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32" name="Freeform 231"/>
            <p:cNvSpPr/>
            <p:nvPr/>
          </p:nvSpPr>
          <p:spPr>
            <a:xfrm>
              <a:off x="2388595" y="5310716"/>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33" name="Freeform 232"/>
            <p:cNvSpPr/>
            <p:nvPr/>
          </p:nvSpPr>
          <p:spPr>
            <a:xfrm>
              <a:off x="2464564" y="5310003"/>
              <a:ext cx="60121" cy="93597"/>
            </a:xfrm>
            <a:custGeom>
              <a:avLst/>
              <a:gdLst>
                <a:gd name="f0" fmla="val w"/>
                <a:gd name="f1" fmla="val h"/>
                <a:gd name="f2" fmla="val 0"/>
                <a:gd name="f3" fmla="val 168"/>
                <a:gd name="f4" fmla="val 261"/>
                <a:gd name="f5" fmla="val 189"/>
                <a:gd name="f6" fmla="val 31"/>
                <a:gd name="f7" fmla="val 185"/>
                <a:gd name="f8" fmla="val 35"/>
                <a:gd name="f9" fmla="val 203"/>
                <a:gd name="f10" fmla="val 41"/>
                <a:gd name="f11" fmla="val 216"/>
                <a:gd name="f12" fmla="val 50"/>
                <a:gd name="f13" fmla="val 223"/>
                <a:gd name="f14" fmla="val 59"/>
                <a:gd name="f15" fmla="val 231"/>
                <a:gd name="f16" fmla="val 69"/>
                <a:gd name="f17" fmla="val 235"/>
                <a:gd name="f18" fmla="val 82"/>
                <a:gd name="f19" fmla="val 96"/>
                <a:gd name="f20" fmla="val 109"/>
                <a:gd name="f21" fmla="val 230"/>
                <a:gd name="f22" fmla="val 119"/>
                <a:gd name="f23" fmla="val 220"/>
                <a:gd name="f24" fmla="val 129"/>
                <a:gd name="f25" fmla="val 210"/>
                <a:gd name="f26" fmla="val 134"/>
                <a:gd name="f27" fmla="val 197"/>
                <a:gd name="f28" fmla="val 182"/>
                <a:gd name="f29" fmla="val 167"/>
                <a:gd name="f30" fmla="val 130"/>
                <a:gd name="f31" fmla="val 155"/>
                <a:gd name="f32" fmla="val 120"/>
                <a:gd name="f33" fmla="val 146"/>
                <a:gd name="f34" fmla="val 111"/>
                <a:gd name="f35" fmla="val 137"/>
                <a:gd name="f36" fmla="val 99"/>
                <a:gd name="f37" fmla="val 132"/>
                <a:gd name="f38" fmla="val 84"/>
                <a:gd name="f39" fmla="val 78"/>
                <a:gd name="f40" fmla="val 71"/>
                <a:gd name="f41" fmla="val 133"/>
                <a:gd name="f42" fmla="val 62"/>
                <a:gd name="f43" fmla="val 135"/>
                <a:gd name="f44" fmla="val 65"/>
                <a:gd name="f45" fmla="val 108"/>
                <a:gd name="f46" fmla="val 68"/>
                <a:gd name="f47" fmla="val 105"/>
                <a:gd name="f48" fmla="val 107"/>
                <a:gd name="f49" fmla="val 98"/>
                <a:gd name="f50" fmla="val 117"/>
                <a:gd name="f51" fmla="val 91"/>
                <a:gd name="f52" fmla="val 123"/>
                <a:gd name="f53" fmla="val 80"/>
                <a:gd name="f54" fmla="val 66"/>
                <a:gd name="f55" fmla="val 54"/>
                <a:gd name="f56" fmla="val 45"/>
                <a:gd name="f57" fmla="val 37"/>
                <a:gd name="f58" fmla="val 103"/>
                <a:gd name="f59" fmla="val 30"/>
                <a:gd name="f60" fmla="val 93"/>
                <a:gd name="f61" fmla="val 26"/>
                <a:gd name="f62" fmla="val 81"/>
                <a:gd name="f63" fmla="val 58"/>
                <a:gd name="f64" fmla="val 42"/>
                <a:gd name="f65" fmla="val 56"/>
                <a:gd name="f66" fmla="val 72"/>
                <a:gd name="f67" fmla="val 3"/>
                <a:gd name="f68" fmla="val 7"/>
                <a:gd name="f69" fmla="val 16"/>
                <a:gd name="f70" fmla="val 29"/>
                <a:gd name="f71" fmla="val 17"/>
                <a:gd name="f72" fmla="val 43"/>
                <a:gd name="f73" fmla="val 6"/>
                <a:gd name="f74" fmla="val 60"/>
                <a:gd name="f75" fmla="val 94"/>
                <a:gd name="f76" fmla="val 9"/>
                <a:gd name="f77" fmla="val 15"/>
                <a:gd name="f78" fmla="val 139"/>
                <a:gd name="f79" fmla="val 23"/>
                <a:gd name="f80" fmla="val 33"/>
                <a:gd name="f81" fmla="val 152"/>
                <a:gd name="f82" fmla="val 44"/>
                <a:gd name="f83" fmla="val 55"/>
                <a:gd name="f84" fmla="val 77"/>
                <a:gd name="f85" fmla="val 87"/>
                <a:gd name="f86" fmla="val 140"/>
                <a:gd name="f87" fmla="val 131"/>
                <a:gd name="f88" fmla="val 113"/>
                <a:gd name="f89" fmla="val 118"/>
                <a:gd name="f90" fmla="val 121"/>
                <a:gd name="f91" fmla="val 147"/>
                <a:gd name="f92" fmla="val 163"/>
                <a:gd name="f93" fmla="val 151"/>
                <a:gd name="f94" fmla="val 164"/>
                <a:gd name="f95" fmla="val 181"/>
                <a:gd name="f96" fmla="val 159"/>
                <a:gd name="f97" fmla="val 222"/>
                <a:gd name="f98" fmla="val 143"/>
                <a:gd name="f99" fmla="val 238"/>
                <a:gd name="f100" fmla="val 127"/>
                <a:gd name="f101" fmla="val 253"/>
                <a:gd name="f102" fmla="val 106"/>
                <a:gd name="f103" fmla="val 40"/>
                <a:gd name="f104" fmla="val 255"/>
                <a:gd name="f105" fmla="val 25"/>
                <a:gd name="f106" fmla="val 241"/>
                <a:gd name="f107" fmla="val 11"/>
                <a:gd name="f108" fmla="val 228"/>
                <a:gd name="f109" fmla="val 2"/>
                <a:gd name="f110" fmla="*/ f0 1 168"/>
                <a:gd name="f111" fmla="*/ f1 1 261"/>
                <a:gd name="f112" fmla="val f2"/>
                <a:gd name="f113" fmla="val f3"/>
                <a:gd name="f114" fmla="val f4"/>
                <a:gd name="f115" fmla="+- f114 0 f112"/>
                <a:gd name="f116" fmla="+- f113 0 f112"/>
                <a:gd name="f117" fmla="*/ f116 1 168"/>
                <a:gd name="f118" fmla="*/ f115 1 261"/>
                <a:gd name="f119" fmla="*/ f112 1 f117"/>
                <a:gd name="f120" fmla="*/ f113 1 f117"/>
                <a:gd name="f121" fmla="*/ f112 1 f118"/>
                <a:gd name="f122" fmla="*/ f114 1 f118"/>
                <a:gd name="f123" fmla="*/ f119 f110 1"/>
                <a:gd name="f124" fmla="*/ f120 f110 1"/>
                <a:gd name="f125" fmla="*/ f122 f111 1"/>
                <a:gd name="f126" fmla="*/ f121 f111 1"/>
              </a:gdLst>
              <a:ahLst/>
              <a:cxnLst>
                <a:cxn ang="3cd4">
                  <a:pos x="hc" y="t"/>
                </a:cxn>
                <a:cxn ang="0">
                  <a:pos x="r" y="vc"/>
                </a:cxn>
                <a:cxn ang="cd4">
                  <a:pos x="hc" y="b"/>
                </a:cxn>
                <a:cxn ang="cd2">
                  <a:pos x="l" y="vc"/>
                </a:cxn>
              </a:cxnLst>
              <a:rect l="f123" t="f126" r="f124" b="f125"/>
              <a:pathLst>
                <a:path w="168" h="261">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30" y="f31"/>
                    <a:pt x="f32" y="f33"/>
                  </a:cubicBezTo>
                  <a:cubicBezTo>
                    <a:pt x="f34" y="f35"/>
                    <a:pt x="f36" y="f37"/>
                    <a:pt x="f38" y="f37"/>
                  </a:cubicBezTo>
                  <a:cubicBezTo>
                    <a:pt x="f39" y="f37"/>
                    <a:pt x="f40" y="f41"/>
                    <a:pt x="f42" y="f43"/>
                  </a:cubicBezTo>
                  <a:lnTo>
                    <a:pt x="f44" y="f45"/>
                  </a:lnTo>
                  <a:cubicBezTo>
                    <a:pt x="f46" y="f45"/>
                    <a:pt x="f16" y="f45"/>
                    <a:pt x="f40" y="f45"/>
                  </a:cubicBezTo>
                  <a:cubicBezTo>
                    <a:pt x="f38" y="f45"/>
                    <a:pt x="f19" y="f47"/>
                    <a:pt x="f48" y="f49"/>
                  </a:cubicBezTo>
                  <a:cubicBezTo>
                    <a:pt x="f50" y="f51"/>
                    <a:pt x="f52" y="f53"/>
                    <a:pt x="f52" y="f54"/>
                  </a:cubicBezTo>
                  <a:cubicBezTo>
                    <a:pt x="f52" y="f55"/>
                    <a:pt x="f22" y="f56"/>
                    <a:pt x="f34" y="f57"/>
                  </a:cubicBezTo>
                  <a:cubicBezTo>
                    <a:pt x="f58" y="f59"/>
                    <a:pt x="f60" y="f61"/>
                    <a:pt x="f62" y="f61"/>
                  </a:cubicBezTo>
                  <a:cubicBezTo>
                    <a:pt x="f16" y="f61"/>
                    <a:pt x="f63" y="f59"/>
                    <a:pt x="f12" y="f57"/>
                  </a:cubicBezTo>
                  <a:cubicBezTo>
                    <a:pt x="f64" y="f56"/>
                    <a:pt x="f57" y="f65"/>
                    <a:pt x="f8" y="f66"/>
                  </a:cubicBezTo>
                  <a:lnTo>
                    <a:pt x="f67" y="f54"/>
                  </a:lnTo>
                  <a:cubicBezTo>
                    <a:pt x="f68" y="f56"/>
                    <a:pt x="f69" y="f70"/>
                    <a:pt x="f70" y="f71"/>
                  </a:cubicBezTo>
                  <a:cubicBezTo>
                    <a:pt x="f72" y="f73"/>
                    <a:pt x="f74" y="f2"/>
                    <a:pt x="f53" y="f2"/>
                  </a:cubicBezTo>
                  <a:cubicBezTo>
                    <a:pt x="f75" y="f2"/>
                    <a:pt x="f48" y="f67"/>
                    <a:pt x="f22" y="f76"/>
                  </a:cubicBezTo>
                  <a:cubicBezTo>
                    <a:pt x="f30" y="f77"/>
                    <a:pt x="f78" y="f79"/>
                    <a:pt x="f33" y="f80"/>
                  </a:cubicBezTo>
                  <a:cubicBezTo>
                    <a:pt x="f81" y="f82"/>
                    <a:pt x="f31" y="f83"/>
                    <a:pt x="f31" y="f54"/>
                  </a:cubicBezTo>
                  <a:cubicBezTo>
                    <a:pt x="f31" y="f84"/>
                    <a:pt x="f81" y="f85"/>
                    <a:pt x="f33" y="f19"/>
                  </a:cubicBezTo>
                  <a:cubicBezTo>
                    <a:pt x="f86" y="f47"/>
                    <a:pt x="f87" y="f88"/>
                    <a:pt x="f32" y="f89"/>
                  </a:cubicBezTo>
                  <a:cubicBezTo>
                    <a:pt x="f43" y="f90"/>
                    <a:pt x="f91" y="f24"/>
                    <a:pt x="f31" y="f86"/>
                  </a:cubicBezTo>
                  <a:cubicBezTo>
                    <a:pt x="f92" y="f93"/>
                    <a:pt x="f3" y="f94"/>
                    <a:pt x="f3" y="f95"/>
                  </a:cubicBezTo>
                  <a:cubicBezTo>
                    <a:pt x="f3" y="f9"/>
                    <a:pt x="f96" y="f97"/>
                    <a:pt x="f98" y="f99"/>
                  </a:cubicBezTo>
                  <a:cubicBezTo>
                    <a:pt x="f100" y="f101"/>
                    <a:pt x="f102" y="f4"/>
                    <a:pt x="f62" y="f4"/>
                  </a:cubicBezTo>
                  <a:cubicBezTo>
                    <a:pt x="f14" y="f4"/>
                    <a:pt x="f103" y="f104"/>
                    <a:pt x="f105" y="f106"/>
                  </a:cubicBezTo>
                  <a:cubicBezTo>
                    <a:pt x="f107" y="f108"/>
                    <a:pt x="f109" y="f25"/>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34" name="Freeform 233"/>
            <p:cNvSpPr/>
            <p:nvPr/>
          </p:nvSpPr>
          <p:spPr>
            <a:xfrm>
              <a:off x="2569317" y="5310716"/>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35" name="Freeform 234"/>
            <p:cNvSpPr/>
            <p:nvPr/>
          </p:nvSpPr>
          <p:spPr>
            <a:xfrm>
              <a:off x="2641317" y="5310716"/>
              <a:ext cx="63358" cy="91796"/>
            </a:xfrm>
            <a:custGeom>
              <a:avLst/>
              <a:gdLst>
                <a:gd name="f0" fmla="val w"/>
                <a:gd name="f1" fmla="val h"/>
                <a:gd name="f2" fmla="val 0"/>
                <a:gd name="f3" fmla="val 177"/>
                <a:gd name="f4" fmla="val 256"/>
                <a:gd name="f5" fmla="val 111"/>
                <a:gd name="f6" fmla="val 235"/>
                <a:gd name="f7" fmla="val 215"/>
                <a:gd name="f8" fmla="val 195"/>
                <a:gd name="f9" fmla="val 74"/>
                <a:gd name="f10" fmla="val 37"/>
                <a:gd name="f11" fmla="val 185"/>
                <a:gd name="f12" fmla="val 176"/>
                <a:gd name="f13" fmla="val 166"/>
                <a:gd name="f14" fmla="val 39"/>
                <a:gd name="f15" fmla="val 78"/>
                <a:gd name="f16" fmla="val 55"/>
                <a:gd name="f17" fmla="val 117"/>
                <a:gd name="f18" fmla="val 125"/>
                <a:gd name="f19" fmla="val 134"/>
                <a:gd name="f20" fmla="val 142"/>
                <a:gd name="f21" fmla="val 154"/>
                <a:gd name="f22" fmla="val 132"/>
                <a:gd name="f23" fmla="val 122"/>
                <a:gd name="f24" fmla="val 127"/>
                <a:gd name="f25" fmla="val 89"/>
                <a:gd name="f26" fmla="val 50"/>
                <a:gd name="f27" fmla="val 84"/>
                <a:gd name="f28" fmla="val 58"/>
                <a:gd name="f29" fmla="val 31"/>
                <a:gd name="f30" fmla="*/ f0 1 177"/>
                <a:gd name="f31" fmla="*/ f1 1 256"/>
                <a:gd name="f32" fmla="val f2"/>
                <a:gd name="f33" fmla="val f3"/>
                <a:gd name="f34" fmla="val f4"/>
                <a:gd name="f35" fmla="+- f34 0 f32"/>
                <a:gd name="f36" fmla="+- f33 0 f32"/>
                <a:gd name="f37" fmla="*/ f36 1 177"/>
                <a:gd name="f38" fmla="*/ f35 1 256"/>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177" h="256">
                  <a:moveTo>
                    <a:pt x="f5" y="f4"/>
                  </a:moveTo>
                  <a:cubicBezTo>
                    <a:pt x="f5" y="f6"/>
                    <a:pt x="f5" y="f7"/>
                    <a:pt x="f5" y="f8"/>
                  </a:cubicBezTo>
                  <a:cubicBezTo>
                    <a:pt x="f9" y="f8"/>
                    <a:pt x="f10" y="f8"/>
                    <a:pt x="f2" y="f8"/>
                  </a:cubicBezTo>
                  <a:cubicBezTo>
                    <a:pt x="f2" y="f11"/>
                    <a:pt x="f2" y="f12"/>
                    <a:pt x="f2" y="f13"/>
                  </a:cubicBezTo>
                  <a:cubicBezTo>
                    <a:pt x="f14" y="f5"/>
                    <a:pt x="f15" y="f16"/>
                    <a:pt x="f17" y="f2"/>
                  </a:cubicBezTo>
                  <a:cubicBezTo>
                    <a:pt x="f18" y="f2"/>
                    <a:pt x="f19" y="f2"/>
                    <a:pt x="f20" y="f2"/>
                  </a:cubicBezTo>
                  <a:cubicBezTo>
                    <a:pt x="f20" y="f16"/>
                    <a:pt x="f20" y="f5"/>
                    <a:pt x="f20" y="f13"/>
                  </a:cubicBezTo>
                  <a:cubicBezTo>
                    <a:pt x="f21" y="f13"/>
                    <a:pt x="f13" y="f13"/>
                    <a:pt x="f3" y="f13"/>
                  </a:cubicBezTo>
                  <a:cubicBezTo>
                    <a:pt x="f3" y="f12"/>
                    <a:pt x="f3" y="f11"/>
                    <a:pt x="f3" y="f8"/>
                  </a:cubicBezTo>
                  <a:cubicBezTo>
                    <a:pt x="f13" y="f8"/>
                    <a:pt x="f21" y="f8"/>
                    <a:pt x="f20" y="f8"/>
                  </a:cubicBezTo>
                  <a:cubicBezTo>
                    <a:pt x="f20" y="f7"/>
                    <a:pt x="f20" y="f6"/>
                    <a:pt x="f20" y="f4"/>
                  </a:cubicBezTo>
                  <a:cubicBezTo>
                    <a:pt x="f22" y="f4"/>
                    <a:pt x="f23" y="f4"/>
                    <a:pt x="f5" y="f4"/>
                  </a:cubicBezTo>
                  <a:close/>
                  <a:moveTo>
                    <a:pt x="f5" y="f13"/>
                  </a:moveTo>
                  <a:cubicBezTo>
                    <a:pt x="f5" y="f24"/>
                    <a:pt x="f5" y="f25"/>
                    <a:pt x="f5" y="f26"/>
                  </a:cubicBezTo>
                  <a:cubicBezTo>
                    <a:pt x="f27" y="f25"/>
                    <a:pt x="f28" y="f24"/>
                    <a:pt x="f29" y="f13"/>
                  </a:cubicBezTo>
                  <a:cubicBezTo>
                    <a:pt x="f28" y="f13"/>
                    <a:pt x="f27" y="f13"/>
                    <a:pt x="f5" y="f1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36" name="Freeform 235"/>
            <p:cNvSpPr/>
            <p:nvPr/>
          </p:nvSpPr>
          <p:spPr>
            <a:xfrm>
              <a:off x="2717999" y="5311804"/>
              <a:ext cx="59399" cy="90361"/>
            </a:xfrm>
            <a:custGeom>
              <a:avLst/>
              <a:gdLst>
                <a:gd name="f0" fmla="val 180"/>
                <a:gd name="f1" fmla="val w"/>
                <a:gd name="f2" fmla="val h"/>
                <a:gd name="f3" fmla="val 0"/>
                <a:gd name="f4" fmla="val 166"/>
                <a:gd name="f5" fmla="val 252"/>
                <a:gd name="f6" fmla="val 30"/>
                <a:gd name="f7" fmla="val 24"/>
                <a:gd name="f8" fmla="val 149"/>
                <a:gd name="f9" fmla="val 42"/>
                <a:gd name="f10" fmla="val 133"/>
                <a:gd name="f11" fmla="val 65"/>
                <a:gd name="f12" fmla="val 117"/>
                <a:gd name="f13" fmla="val 94"/>
                <a:gd name="f14" fmla="val 101"/>
                <a:gd name="f15" fmla="val 122"/>
                <a:gd name="f16" fmla="val 89"/>
                <a:gd name="f17" fmla="val 152"/>
                <a:gd name="f18" fmla="val 80"/>
                <a:gd name="f19" fmla="val 182"/>
                <a:gd name="f20" fmla="val 74"/>
                <a:gd name="f21" fmla="val 204"/>
                <a:gd name="f22" fmla="val 70"/>
                <a:gd name="f23" fmla="val 227"/>
                <a:gd name="f24" fmla="val 68"/>
                <a:gd name="f25" fmla="val 36"/>
                <a:gd name="f26" fmla="val 232"/>
                <a:gd name="f27" fmla="val 40"/>
                <a:gd name="f28" fmla="val 208"/>
                <a:gd name="f29" fmla="val 48"/>
                <a:gd name="f30" fmla="val 55"/>
                <a:gd name="f31" fmla="val 151"/>
                <a:gd name="f32" fmla="val 66"/>
                <a:gd name="f33" fmla="val 124"/>
                <a:gd name="f34" fmla="val 97"/>
                <a:gd name="f35" fmla="val 71"/>
                <a:gd name="f36" fmla="val 109"/>
                <a:gd name="f37" fmla="val 125"/>
                <a:gd name="f38" fmla="*/ f1 1 166"/>
                <a:gd name="f39" fmla="*/ f2 1 252"/>
                <a:gd name="f40" fmla="val f3"/>
                <a:gd name="f41" fmla="val f4"/>
                <a:gd name="f42" fmla="val f5"/>
                <a:gd name="f43" fmla="+- f42 0 f40"/>
                <a:gd name="f44" fmla="+- f41 0 f40"/>
                <a:gd name="f45" fmla="*/ f44 1 166"/>
                <a:gd name="f46" fmla="*/ f43 1 252"/>
                <a:gd name="f47" fmla="*/ f40 1 f45"/>
                <a:gd name="f48" fmla="*/ f41 1 f45"/>
                <a:gd name="f49" fmla="*/ f40 1 f46"/>
                <a:gd name="f50" fmla="*/ f42 1 f46"/>
                <a:gd name="f51" fmla="*/ f47 f38 1"/>
                <a:gd name="f52" fmla="*/ f48 f38 1"/>
                <a:gd name="f53" fmla="*/ f50 f39 1"/>
                <a:gd name="f54" fmla="*/ f49 f39 1"/>
              </a:gdLst>
              <a:ahLst/>
              <a:cxnLst>
                <a:cxn ang="3cd4">
                  <a:pos x="hc" y="t"/>
                </a:cxn>
                <a:cxn ang="0">
                  <a:pos x="r" y="vc"/>
                </a:cxn>
                <a:cxn ang="cd4">
                  <a:pos x="hc" y="b"/>
                </a:cxn>
                <a:cxn ang="cd2">
                  <a:pos x="l" y="vc"/>
                </a:cxn>
              </a:cxnLst>
              <a:rect l="f51" t="f54" r="f52" b="f53"/>
              <a:pathLst>
                <a:path w="166" h="252">
                  <a:moveTo>
                    <a:pt x="f3" y="f6"/>
                  </a:moveTo>
                  <a:lnTo>
                    <a:pt x="f3" y="f3"/>
                  </a:lnTo>
                  <a:lnTo>
                    <a:pt x="f4" y="f3"/>
                  </a:lnTo>
                  <a:lnTo>
                    <a:pt x="f4" y="f7"/>
                  </a:lnTo>
                  <a:cubicBezTo>
                    <a:pt x="f8" y="f9"/>
                    <a:pt x="f10" y="f11"/>
                    <a:pt x="f12" y="f13"/>
                  </a:cubicBezTo>
                  <a:cubicBezTo>
                    <a:pt x="f14" y="f15"/>
                    <a:pt x="f16" y="f17"/>
                    <a:pt x="f18" y="f19"/>
                  </a:cubicBezTo>
                  <a:cubicBezTo>
                    <a:pt x="f20" y="f21"/>
                    <a:pt x="f22" y="f23"/>
                    <a:pt x="f24" y="f5"/>
                  </a:cubicBezTo>
                  <a:lnTo>
                    <a:pt x="f25" y="f5"/>
                  </a:lnTo>
                  <a:cubicBezTo>
                    <a:pt x="f25" y="f26"/>
                    <a:pt x="f27" y="f28"/>
                    <a:pt x="f29" y="f0"/>
                  </a:cubicBezTo>
                  <a:cubicBezTo>
                    <a:pt x="f30" y="f31"/>
                    <a:pt x="f32" y="f33"/>
                    <a:pt x="f18" y="f34"/>
                  </a:cubicBezTo>
                  <a:cubicBezTo>
                    <a:pt x="f13" y="f35"/>
                    <a:pt x="f36" y="f29"/>
                    <a:pt x="f37" y="f6"/>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37" name="Freeform 236"/>
            <p:cNvSpPr/>
            <p:nvPr/>
          </p:nvSpPr>
          <p:spPr>
            <a:xfrm>
              <a:off x="2825276" y="5311804"/>
              <a:ext cx="60844" cy="92162"/>
            </a:xfrm>
            <a:custGeom>
              <a:avLst/>
              <a:gdLst>
                <a:gd name="f0" fmla="val w"/>
                <a:gd name="f1" fmla="val h"/>
                <a:gd name="f2" fmla="val 0"/>
                <a:gd name="f3" fmla="val 170"/>
                <a:gd name="f4" fmla="val 257"/>
                <a:gd name="f5" fmla="val 185"/>
                <a:gd name="f6" fmla="val 33"/>
                <a:gd name="f7" fmla="val 182"/>
                <a:gd name="f8" fmla="val 35"/>
                <a:gd name="f9" fmla="val 198"/>
                <a:gd name="f10" fmla="val 41"/>
                <a:gd name="f11" fmla="val 211"/>
                <a:gd name="f12" fmla="val 50"/>
                <a:gd name="f13" fmla="val 219"/>
                <a:gd name="f14" fmla="val 59"/>
                <a:gd name="f15" fmla="val 227"/>
                <a:gd name="f16" fmla="val 70"/>
                <a:gd name="f17" fmla="val 231"/>
                <a:gd name="f18" fmla="val 82"/>
                <a:gd name="f19" fmla="val 97"/>
                <a:gd name="f20" fmla="val 110"/>
                <a:gd name="f21" fmla="val 225"/>
                <a:gd name="f22" fmla="val 121"/>
                <a:gd name="f23" fmla="val 214"/>
                <a:gd name="f24" fmla="val 131"/>
                <a:gd name="f25" fmla="val 202"/>
                <a:gd name="f26" fmla="val 136"/>
                <a:gd name="f27" fmla="val 187"/>
                <a:gd name="f28" fmla="val 168"/>
                <a:gd name="f29" fmla="val 150"/>
                <a:gd name="f30" fmla="val 126"/>
                <a:gd name="f31" fmla="val 111"/>
                <a:gd name="f32" fmla="val 115"/>
                <a:gd name="f33" fmla="val 98"/>
                <a:gd name="f34" fmla="val 72"/>
                <a:gd name="f35" fmla="val 62"/>
                <a:gd name="f36" fmla="val 113"/>
                <a:gd name="f37" fmla="val 54"/>
                <a:gd name="f38" fmla="val 117"/>
                <a:gd name="f39" fmla="val 46"/>
                <a:gd name="f40" fmla="val 122"/>
                <a:gd name="f41" fmla="val 40"/>
                <a:gd name="f42" fmla="val 128"/>
                <a:gd name="f43" fmla="val 135"/>
                <a:gd name="f44" fmla="val 6"/>
                <a:gd name="f45" fmla="val 30"/>
                <a:gd name="f46" fmla="val 158"/>
                <a:gd name="f47" fmla="val 56"/>
                <a:gd name="f48" fmla="val 42"/>
                <a:gd name="f49" fmla="val 99"/>
                <a:gd name="f50" fmla="val 57"/>
                <a:gd name="f51" fmla="val 88"/>
                <a:gd name="f52" fmla="val 73"/>
                <a:gd name="f53" fmla="val 83"/>
                <a:gd name="f54" fmla="val 90"/>
                <a:gd name="f55" fmla="val 112"/>
                <a:gd name="f56" fmla="val 147"/>
                <a:gd name="f57" fmla="val 106"/>
                <a:gd name="f58" fmla="val 162"/>
                <a:gd name="f59" fmla="val 141"/>
                <a:gd name="f60" fmla="val 165"/>
                <a:gd name="f61" fmla="val 189"/>
                <a:gd name="f62" fmla="val 163"/>
                <a:gd name="f63" fmla="val 209"/>
                <a:gd name="f64" fmla="val 149"/>
                <a:gd name="f65" fmla="val 133"/>
                <a:gd name="f66" fmla="val 246"/>
                <a:gd name="f67" fmla="val 250"/>
                <a:gd name="f68" fmla="val 25"/>
                <a:gd name="f69" fmla="val 237"/>
                <a:gd name="f70" fmla="val 11"/>
                <a:gd name="f71" fmla="val 224"/>
                <a:gd name="f72" fmla="val 2"/>
                <a:gd name="f73" fmla="val 207"/>
                <a:gd name="f74" fmla="*/ f0 1 170"/>
                <a:gd name="f75" fmla="*/ f1 1 257"/>
                <a:gd name="f76" fmla="val f2"/>
                <a:gd name="f77" fmla="val f3"/>
                <a:gd name="f78" fmla="val f4"/>
                <a:gd name="f79" fmla="+- f78 0 f76"/>
                <a:gd name="f80" fmla="+- f77 0 f76"/>
                <a:gd name="f81" fmla="*/ f80 1 170"/>
                <a:gd name="f82" fmla="*/ f79 1 257"/>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70" h="257">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24" y="f26"/>
                    <a:pt x="f22" y="f30"/>
                  </a:cubicBezTo>
                  <a:cubicBezTo>
                    <a:pt x="f31" y="f32"/>
                    <a:pt x="f33" y="f20"/>
                    <a:pt x="f18" y="f20"/>
                  </a:cubicBezTo>
                  <a:cubicBezTo>
                    <a:pt x="f34" y="f20"/>
                    <a:pt x="f35" y="f36"/>
                    <a:pt x="f37" y="f38"/>
                  </a:cubicBezTo>
                  <a:cubicBezTo>
                    <a:pt x="f39" y="f40"/>
                    <a:pt x="f41" y="f42"/>
                    <a:pt x="f8" y="f43"/>
                  </a:cubicBezTo>
                  <a:lnTo>
                    <a:pt x="f44" y="f24"/>
                  </a:lnTo>
                  <a:lnTo>
                    <a:pt x="f45" y="f2"/>
                  </a:lnTo>
                  <a:lnTo>
                    <a:pt x="f46" y="f2"/>
                  </a:lnTo>
                  <a:lnTo>
                    <a:pt x="f46" y="f45"/>
                  </a:lnTo>
                  <a:lnTo>
                    <a:pt x="f47" y="f45"/>
                  </a:lnTo>
                  <a:lnTo>
                    <a:pt x="f48" y="f49"/>
                  </a:lnTo>
                  <a:cubicBezTo>
                    <a:pt x="f50" y="f51"/>
                    <a:pt x="f52" y="f53"/>
                    <a:pt x="f54" y="f53"/>
                  </a:cubicBezTo>
                  <a:cubicBezTo>
                    <a:pt x="f55" y="f53"/>
                    <a:pt x="f24" y="f54"/>
                    <a:pt x="f56" y="f57"/>
                  </a:cubicBezTo>
                  <a:cubicBezTo>
                    <a:pt x="f58" y="f22"/>
                    <a:pt x="f3" y="f59"/>
                    <a:pt x="f3" y="f60"/>
                  </a:cubicBezTo>
                  <a:cubicBezTo>
                    <a:pt x="f3" y="f61"/>
                    <a:pt x="f62" y="f63"/>
                    <a:pt x="f64" y="f21"/>
                  </a:cubicBezTo>
                  <a:cubicBezTo>
                    <a:pt x="f65" y="f66"/>
                    <a:pt x="f31" y="f4"/>
                    <a:pt x="f18" y="f4"/>
                  </a:cubicBezTo>
                  <a:cubicBezTo>
                    <a:pt x="f14" y="f4"/>
                    <a:pt x="f41" y="f67"/>
                    <a:pt x="f68" y="f69"/>
                  </a:cubicBezTo>
                  <a:cubicBezTo>
                    <a:pt x="f70" y="f71"/>
                    <a:pt x="f72" y="f73"/>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38" name="Freeform 237"/>
            <p:cNvSpPr/>
            <p:nvPr/>
          </p:nvSpPr>
          <p:spPr>
            <a:xfrm>
              <a:off x="2897276" y="5310003"/>
              <a:ext cx="60478" cy="93597"/>
            </a:xfrm>
            <a:custGeom>
              <a:avLst/>
              <a:gdLst>
                <a:gd name="f0" fmla="val w"/>
                <a:gd name="f1" fmla="val h"/>
                <a:gd name="f2" fmla="val 0"/>
                <a:gd name="f3" fmla="val 169"/>
                <a:gd name="f4" fmla="val 261"/>
                <a:gd name="f5" fmla="val 49"/>
                <a:gd name="f6" fmla="val 118"/>
                <a:gd name="f7" fmla="val 36"/>
                <a:gd name="f8" fmla="val 114"/>
                <a:gd name="f9" fmla="val 26"/>
                <a:gd name="f10" fmla="val 107"/>
                <a:gd name="f11" fmla="val 20"/>
                <a:gd name="f12" fmla="val 98"/>
                <a:gd name="f13" fmla="val 13"/>
                <a:gd name="f14" fmla="val 89"/>
                <a:gd name="f15" fmla="val 10"/>
                <a:gd name="f16" fmla="val 78"/>
                <a:gd name="f17" fmla="val 66"/>
                <a:gd name="f18" fmla="val 47"/>
                <a:gd name="f19" fmla="val 17"/>
                <a:gd name="f20" fmla="val 32"/>
                <a:gd name="f21" fmla="val 30"/>
                <a:gd name="f22" fmla="val 19"/>
                <a:gd name="f23" fmla="val 44"/>
                <a:gd name="f24" fmla="val 6"/>
                <a:gd name="f25" fmla="val 62"/>
                <a:gd name="f26" fmla="val 84"/>
                <a:gd name="f27" fmla="val 106"/>
                <a:gd name="f28" fmla="val 124"/>
                <a:gd name="f29" fmla="val 138"/>
                <a:gd name="f30" fmla="val 151"/>
                <a:gd name="f31" fmla="val 158"/>
                <a:gd name="f32" fmla="val 48"/>
                <a:gd name="f33" fmla="val 67"/>
                <a:gd name="f34" fmla="val 79"/>
                <a:gd name="f35" fmla="val 155"/>
                <a:gd name="f36" fmla="val 149"/>
                <a:gd name="f37" fmla="val 143"/>
                <a:gd name="f38" fmla="val 133"/>
                <a:gd name="f39" fmla="val 120"/>
                <a:gd name="f40" fmla="val 136"/>
                <a:gd name="f41" fmla="val 123"/>
                <a:gd name="f42" fmla="val 148"/>
                <a:gd name="f43" fmla="val 132"/>
                <a:gd name="f44" fmla="val 156"/>
                <a:gd name="f45" fmla="val 165"/>
                <a:gd name="f46" fmla="val 154"/>
                <a:gd name="f47" fmla="val 168"/>
                <a:gd name="f48" fmla="val 184"/>
                <a:gd name="f49" fmla="val 206"/>
                <a:gd name="f50" fmla="val 161"/>
                <a:gd name="f51" fmla="val 224"/>
                <a:gd name="f52" fmla="val 145"/>
                <a:gd name="f53" fmla="val 239"/>
                <a:gd name="f54" fmla="val 130"/>
                <a:gd name="f55" fmla="val 254"/>
                <a:gd name="f56" fmla="val 110"/>
                <a:gd name="f57" fmla="val 59"/>
                <a:gd name="f58" fmla="val 39"/>
                <a:gd name="f59" fmla="val 23"/>
                <a:gd name="f60" fmla="val 8"/>
                <a:gd name="f61" fmla="val 205"/>
                <a:gd name="f62" fmla="val 183"/>
                <a:gd name="f63" fmla="val 166"/>
                <a:gd name="f64" fmla="val 4"/>
                <a:gd name="f65" fmla="val 152"/>
                <a:gd name="f66" fmla="val 141"/>
                <a:gd name="f67" fmla="val 21"/>
                <a:gd name="f68" fmla="val 33"/>
                <a:gd name="f69" fmla="val 122"/>
                <a:gd name="f70" fmla="val 42"/>
                <a:gd name="f71" fmla="val 65"/>
                <a:gd name="f72" fmla="val 77"/>
                <a:gd name="f73" fmla="val 46"/>
                <a:gd name="f74" fmla="val 87"/>
                <a:gd name="f75" fmla="val 54"/>
                <a:gd name="f76" fmla="val 95"/>
                <a:gd name="f77" fmla="val 102"/>
                <a:gd name="f78" fmla="val 72"/>
                <a:gd name="f79" fmla="val 85"/>
                <a:gd name="f80" fmla="val 97"/>
                <a:gd name="f81" fmla="val 126"/>
                <a:gd name="f82" fmla="val 55"/>
                <a:gd name="f83" fmla="val 45"/>
                <a:gd name="f84" fmla="val 38"/>
                <a:gd name="f85" fmla="val 96"/>
                <a:gd name="f86" fmla="val 37"/>
                <a:gd name="f87" fmla="val 192"/>
                <a:gd name="f88" fmla="val 34"/>
                <a:gd name="f89" fmla="val 201"/>
                <a:gd name="f90" fmla="val 209"/>
                <a:gd name="f91" fmla="val 43"/>
                <a:gd name="f92" fmla="val 217"/>
                <a:gd name="f93" fmla="val 58"/>
                <a:gd name="f94" fmla="val 229"/>
                <a:gd name="f95" fmla="val 233"/>
                <a:gd name="f96" fmla="val 75"/>
                <a:gd name="f97" fmla="val 235"/>
                <a:gd name="f98" fmla="val 100"/>
                <a:gd name="f99" fmla="val 112"/>
                <a:gd name="f100" fmla="val 231"/>
                <a:gd name="f101" fmla="val 221"/>
                <a:gd name="f102" fmla="val 211"/>
                <a:gd name="f103" fmla="val 137"/>
                <a:gd name="f104" fmla="val 199"/>
                <a:gd name="f105" fmla="val 157"/>
                <a:gd name="f106" fmla="val 121"/>
                <a:gd name="f107" fmla="val 147"/>
                <a:gd name="f108" fmla="val 111"/>
                <a:gd name="f109" fmla="val 99"/>
                <a:gd name="f110" fmla="val 69"/>
                <a:gd name="f111" fmla="val 57"/>
                <a:gd name="f112" fmla="*/ f0 1 169"/>
                <a:gd name="f113" fmla="*/ f1 1 261"/>
                <a:gd name="f114" fmla="val f2"/>
                <a:gd name="f115" fmla="val f3"/>
                <a:gd name="f116" fmla="val f4"/>
                <a:gd name="f117" fmla="+- f116 0 f114"/>
                <a:gd name="f118" fmla="+- f115 0 f114"/>
                <a:gd name="f119" fmla="*/ f118 1 169"/>
                <a:gd name="f120" fmla="*/ f117 1 261"/>
                <a:gd name="f121" fmla="*/ f114 1 f119"/>
                <a:gd name="f122" fmla="*/ f115 1 f119"/>
                <a:gd name="f123" fmla="*/ f114 1 f120"/>
                <a:gd name="f124" fmla="*/ f116 1 f120"/>
                <a:gd name="f125" fmla="*/ f121 f112 1"/>
                <a:gd name="f126" fmla="*/ f122 f112 1"/>
                <a:gd name="f127" fmla="*/ f124 f113 1"/>
                <a:gd name="f128" fmla="*/ f123 f113 1"/>
              </a:gdLst>
              <a:ahLst/>
              <a:cxnLst>
                <a:cxn ang="3cd4">
                  <a:pos x="hc" y="t"/>
                </a:cxn>
                <a:cxn ang="0">
                  <a:pos x="r" y="vc"/>
                </a:cxn>
                <a:cxn ang="cd4">
                  <a:pos x="hc" y="b"/>
                </a:cxn>
                <a:cxn ang="cd2">
                  <a:pos x="l" y="vc"/>
                </a:cxn>
              </a:cxnLst>
              <a:rect l="f125" t="f128" r="f126" b="f127"/>
              <a:pathLst>
                <a:path w="169" h="261">
                  <a:moveTo>
                    <a:pt x="f5" y="f6"/>
                  </a:moveTo>
                  <a:cubicBezTo>
                    <a:pt x="f7" y="f8"/>
                    <a:pt x="f9" y="f10"/>
                    <a:pt x="f11" y="f12"/>
                  </a:cubicBezTo>
                  <a:cubicBezTo>
                    <a:pt x="f13" y="f14"/>
                    <a:pt x="f15" y="f16"/>
                    <a:pt x="f15" y="f17"/>
                  </a:cubicBezTo>
                  <a:cubicBezTo>
                    <a:pt x="f15" y="f18"/>
                    <a:pt x="f19" y="f20"/>
                    <a:pt x="f21" y="f22"/>
                  </a:cubicBezTo>
                  <a:cubicBezTo>
                    <a:pt x="f23" y="f24"/>
                    <a:pt x="f25" y="f2"/>
                    <a:pt x="f26" y="f2"/>
                  </a:cubicBezTo>
                  <a:cubicBezTo>
                    <a:pt x="f27" y="f2"/>
                    <a:pt x="f28" y="f24"/>
                    <a:pt x="f29" y="f22"/>
                  </a:cubicBezTo>
                  <a:cubicBezTo>
                    <a:pt x="f30" y="f20"/>
                    <a:pt x="f31" y="f32"/>
                    <a:pt x="f31" y="f33"/>
                  </a:cubicBezTo>
                  <a:cubicBezTo>
                    <a:pt x="f31" y="f34"/>
                    <a:pt x="f35" y="f14"/>
                    <a:pt x="f36" y="f12"/>
                  </a:cubicBezTo>
                  <a:cubicBezTo>
                    <a:pt x="f37" y="f10"/>
                    <a:pt x="f38" y="f8"/>
                    <a:pt x="f39" y="f6"/>
                  </a:cubicBezTo>
                  <a:cubicBezTo>
                    <a:pt x="f40" y="f41"/>
                    <a:pt x="f42" y="f43"/>
                    <a:pt x="f44" y="f37"/>
                  </a:cubicBezTo>
                  <a:cubicBezTo>
                    <a:pt x="f45" y="f46"/>
                    <a:pt x="f3" y="f47"/>
                    <a:pt x="f3" y="f48"/>
                  </a:cubicBezTo>
                  <a:cubicBezTo>
                    <a:pt x="f3" y="f49"/>
                    <a:pt x="f50" y="f51"/>
                    <a:pt x="f52" y="f53"/>
                  </a:cubicBezTo>
                  <a:cubicBezTo>
                    <a:pt x="f54" y="f55"/>
                    <a:pt x="f56" y="f4"/>
                    <a:pt x="f26" y="f4"/>
                  </a:cubicBezTo>
                  <a:cubicBezTo>
                    <a:pt x="f57" y="f4"/>
                    <a:pt x="f58" y="f55"/>
                    <a:pt x="f59" y="f53"/>
                  </a:cubicBezTo>
                  <a:cubicBezTo>
                    <a:pt x="f60" y="f51"/>
                    <a:pt x="f2" y="f61"/>
                    <a:pt x="f2" y="f62"/>
                  </a:cubicBezTo>
                  <a:cubicBezTo>
                    <a:pt x="f2" y="f63"/>
                    <a:pt x="f64" y="f65"/>
                    <a:pt x="f13" y="f66"/>
                  </a:cubicBezTo>
                  <a:cubicBezTo>
                    <a:pt x="f67" y="f54"/>
                    <a:pt x="f68" y="f69"/>
                    <a:pt x="f5" y="f6"/>
                  </a:cubicBezTo>
                  <a:close/>
                  <a:moveTo>
                    <a:pt x="f70" y="f71"/>
                  </a:moveTo>
                  <a:cubicBezTo>
                    <a:pt x="f70" y="f72"/>
                    <a:pt x="f73" y="f74"/>
                    <a:pt x="f75" y="f76"/>
                  </a:cubicBezTo>
                  <a:cubicBezTo>
                    <a:pt x="f25" y="f77"/>
                    <a:pt x="f78" y="f27"/>
                    <a:pt x="f79" y="f27"/>
                  </a:cubicBezTo>
                  <a:cubicBezTo>
                    <a:pt x="f80" y="f27"/>
                    <a:pt x="f10" y="f77"/>
                    <a:pt x="f8" y="f76"/>
                  </a:cubicBezTo>
                  <a:cubicBezTo>
                    <a:pt x="f69" y="f74"/>
                    <a:pt x="f81" y="f16"/>
                    <a:pt x="f81" y="f33"/>
                  </a:cubicBezTo>
                  <a:cubicBezTo>
                    <a:pt x="f81" y="f82"/>
                    <a:pt x="f69" y="f83"/>
                    <a:pt x="f8" y="f84"/>
                  </a:cubicBezTo>
                  <a:cubicBezTo>
                    <a:pt x="f27" y="f21"/>
                    <a:pt x="f85" y="f9"/>
                    <a:pt x="f26" y="f9"/>
                  </a:cubicBezTo>
                  <a:cubicBezTo>
                    <a:pt x="f78" y="f9"/>
                    <a:pt x="f25" y="f21"/>
                    <a:pt x="f75" y="f86"/>
                  </a:cubicBezTo>
                  <a:cubicBezTo>
                    <a:pt x="f73" y="f83"/>
                    <a:pt x="f70" y="f75"/>
                    <a:pt x="f70" y="f71"/>
                  </a:cubicBezTo>
                  <a:close/>
                  <a:moveTo>
                    <a:pt x="f20" y="f62"/>
                  </a:moveTo>
                  <a:cubicBezTo>
                    <a:pt x="f20" y="f87"/>
                    <a:pt x="f88" y="f89"/>
                    <a:pt x="f58" y="f90"/>
                  </a:cubicBezTo>
                  <a:cubicBezTo>
                    <a:pt x="f91" y="f92"/>
                    <a:pt x="f5" y="f51"/>
                    <a:pt x="f93" y="f94"/>
                  </a:cubicBezTo>
                  <a:cubicBezTo>
                    <a:pt x="f17" y="f95"/>
                    <a:pt x="f96" y="f97"/>
                    <a:pt x="f79" y="f97"/>
                  </a:cubicBezTo>
                  <a:cubicBezTo>
                    <a:pt x="f98" y="f97"/>
                    <a:pt x="f99" y="f100"/>
                    <a:pt x="f69" y="f101"/>
                  </a:cubicBezTo>
                  <a:cubicBezTo>
                    <a:pt x="f43" y="f102"/>
                    <a:pt x="f103" y="f104"/>
                    <a:pt x="f103" y="f48"/>
                  </a:cubicBezTo>
                  <a:cubicBezTo>
                    <a:pt x="f103" y="f3"/>
                    <a:pt x="f43" y="f105"/>
                    <a:pt x="f106" y="f107"/>
                  </a:cubicBezTo>
                  <a:cubicBezTo>
                    <a:pt x="f108" y="f103"/>
                    <a:pt x="f109" y="f43"/>
                    <a:pt x="f26" y="f43"/>
                  </a:cubicBezTo>
                  <a:cubicBezTo>
                    <a:pt x="f110" y="f43"/>
                    <a:pt x="f111" y="f103"/>
                    <a:pt x="f18" y="f107"/>
                  </a:cubicBezTo>
                  <a:cubicBezTo>
                    <a:pt x="f86" y="f44"/>
                    <a:pt x="f20" y="f47"/>
                    <a:pt x="f20" y="f6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39" name="Freeform 238"/>
            <p:cNvSpPr/>
            <p:nvPr/>
          </p:nvSpPr>
          <p:spPr>
            <a:xfrm>
              <a:off x="2969642" y="5311804"/>
              <a:ext cx="60844" cy="92162"/>
            </a:xfrm>
            <a:custGeom>
              <a:avLst/>
              <a:gdLst>
                <a:gd name="f0" fmla="val w"/>
                <a:gd name="f1" fmla="val h"/>
                <a:gd name="f2" fmla="val 0"/>
                <a:gd name="f3" fmla="val 170"/>
                <a:gd name="f4" fmla="val 257"/>
                <a:gd name="f5" fmla="val 185"/>
                <a:gd name="f6" fmla="val 33"/>
                <a:gd name="f7" fmla="val 182"/>
                <a:gd name="f8" fmla="val 35"/>
                <a:gd name="f9" fmla="val 198"/>
                <a:gd name="f10" fmla="val 41"/>
                <a:gd name="f11" fmla="val 211"/>
                <a:gd name="f12" fmla="val 50"/>
                <a:gd name="f13" fmla="val 219"/>
                <a:gd name="f14" fmla="val 59"/>
                <a:gd name="f15" fmla="val 227"/>
                <a:gd name="f16" fmla="val 70"/>
                <a:gd name="f17" fmla="val 231"/>
                <a:gd name="f18" fmla="val 82"/>
                <a:gd name="f19" fmla="val 97"/>
                <a:gd name="f20" fmla="val 110"/>
                <a:gd name="f21" fmla="val 225"/>
                <a:gd name="f22" fmla="val 121"/>
                <a:gd name="f23" fmla="val 214"/>
                <a:gd name="f24" fmla="val 131"/>
                <a:gd name="f25" fmla="val 202"/>
                <a:gd name="f26" fmla="val 136"/>
                <a:gd name="f27" fmla="val 187"/>
                <a:gd name="f28" fmla="val 168"/>
                <a:gd name="f29" fmla="val 150"/>
                <a:gd name="f30" fmla="val 126"/>
                <a:gd name="f31" fmla="val 111"/>
                <a:gd name="f32" fmla="val 115"/>
                <a:gd name="f33" fmla="val 98"/>
                <a:gd name="f34" fmla="val 72"/>
                <a:gd name="f35" fmla="val 62"/>
                <a:gd name="f36" fmla="val 113"/>
                <a:gd name="f37" fmla="val 54"/>
                <a:gd name="f38" fmla="val 117"/>
                <a:gd name="f39" fmla="val 46"/>
                <a:gd name="f40" fmla="val 122"/>
                <a:gd name="f41" fmla="val 40"/>
                <a:gd name="f42" fmla="val 128"/>
                <a:gd name="f43" fmla="val 135"/>
                <a:gd name="f44" fmla="val 6"/>
                <a:gd name="f45" fmla="val 30"/>
                <a:gd name="f46" fmla="val 158"/>
                <a:gd name="f47" fmla="val 56"/>
                <a:gd name="f48" fmla="val 42"/>
                <a:gd name="f49" fmla="val 99"/>
                <a:gd name="f50" fmla="val 57"/>
                <a:gd name="f51" fmla="val 88"/>
                <a:gd name="f52" fmla="val 73"/>
                <a:gd name="f53" fmla="val 83"/>
                <a:gd name="f54" fmla="val 90"/>
                <a:gd name="f55" fmla="val 112"/>
                <a:gd name="f56" fmla="val 147"/>
                <a:gd name="f57" fmla="val 106"/>
                <a:gd name="f58" fmla="val 162"/>
                <a:gd name="f59" fmla="val 141"/>
                <a:gd name="f60" fmla="val 165"/>
                <a:gd name="f61" fmla="val 189"/>
                <a:gd name="f62" fmla="val 163"/>
                <a:gd name="f63" fmla="val 209"/>
                <a:gd name="f64" fmla="val 149"/>
                <a:gd name="f65" fmla="val 133"/>
                <a:gd name="f66" fmla="val 246"/>
                <a:gd name="f67" fmla="val 250"/>
                <a:gd name="f68" fmla="val 25"/>
                <a:gd name="f69" fmla="val 237"/>
                <a:gd name="f70" fmla="val 11"/>
                <a:gd name="f71" fmla="val 224"/>
                <a:gd name="f72" fmla="val 2"/>
                <a:gd name="f73" fmla="val 207"/>
                <a:gd name="f74" fmla="*/ f0 1 170"/>
                <a:gd name="f75" fmla="*/ f1 1 257"/>
                <a:gd name="f76" fmla="val f2"/>
                <a:gd name="f77" fmla="val f3"/>
                <a:gd name="f78" fmla="val f4"/>
                <a:gd name="f79" fmla="+- f78 0 f76"/>
                <a:gd name="f80" fmla="+- f77 0 f76"/>
                <a:gd name="f81" fmla="*/ f80 1 170"/>
                <a:gd name="f82" fmla="*/ f79 1 257"/>
                <a:gd name="f83" fmla="*/ f76 1 f81"/>
                <a:gd name="f84" fmla="*/ f77 1 f81"/>
                <a:gd name="f85" fmla="*/ f76 1 f82"/>
                <a:gd name="f86" fmla="*/ f78 1 f82"/>
                <a:gd name="f87" fmla="*/ f83 f74 1"/>
                <a:gd name="f88" fmla="*/ f84 f74 1"/>
                <a:gd name="f89" fmla="*/ f86 f75 1"/>
                <a:gd name="f90" fmla="*/ f85 f75 1"/>
              </a:gdLst>
              <a:ahLst/>
              <a:cxnLst>
                <a:cxn ang="3cd4">
                  <a:pos x="hc" y="t"/>
                </a:cxn>
                <a:cxn ang="0">
                  <a:pos x="r" y="vc"/>
                </a:cxn>
                <a:cxn ang="cd4">
                  <a:pos x="hc" y="b"/>
                </a:cxn>
                <a:cxn ang="cd2">
                  <a:pos x="l" y="vc"/>
                </a:cxn>
              </a:cxnLst>
              <a:rect l="f87" t="f90" r="f88" b="f89"/>
              <a:pathLst>
                <a:path w="170" h="257">
                  <a:moveTo>
                    <a:pt x="f2" y="f5"/>
                  </a:moveTo>
                  <a:lnTo>
                    <a:pt x="f6" y="f7"/>
                  </a:lnTo>
                  <a:cubicBezTo>
                    <a:pt x="f8" y="f9"/>
                    <a:pt x="f10" y="f11"/>
                    <a:pt x="f12" y="f13"/>
                  </a:cubicBezTo>
                  <a:cubicBezTo>
                    <a:pt x="f14" y="f15"/>
                    <a:pt x="f16" y="f17"/>
                    <a:pt x="f18" y="f17"/>
                  </a:cubicBezTo>
                  <a:cubicBezTo>
                    <a:pt x="f19" y="f17"/>
                    <a:pt x="f20" y="f21"/>
                    <a:pt x="f22" y="f23"/>
                  </a:cubicBezTo>
                  <a:cubicBezTo>
                    <a:pt x="f24" y="f25"/>
                    <a:pt x="f26" y="f27"/>
                    <a:pt x="f26" y="f28"/>
                  </a:cubicBezTo>
                  <a:cubicBezTo>
                    <a:pt x="f26" y="f29"/>
                    <a:pt x="f24" y="f26"/>
                    <a:pt x="f22" y="f30"/>
                  </a:cubicBezTo>
                  <a:cubicBezTo>
                    <a:pt x="f31" y="f32"/>
                    <a:pt x="f33" y="f20"/>
                    <a:pt x="f18" y="f20"/>
                  </a:cubicBezTo>
                  <a:cubicBezTo>
                    <a:pt x="f34" y="f20"/>
                    <a:pt x="f35" y="f36"/>
                    <a:pt x="f37" y="f38"/>
                  </a:cubicBezTo>
                  <a:cubicBezTo>
                    <a:pt x="f39" y="f40"/>
                    <a:pt x="f41" y="f42"/>
                    <a:pt x="f8" y="f43"/>
                  </a:cubicBezTo>
                  <a:lnTo>
                    <a:pt x="f44" y="f24"/>
                  </a:lnTo>
                  <a:lnTo>
                    <a:pt x="f45" y="f2"/>
                  </a:lnTo>
                  <a:lnTo>
                    <a:pt x="f46" y="f2"/>
                  </a:lnTo>
                  <a:lnTo>
                    <a:pt x="f46" y="f45"/>
                  </a:lnTo>
                  <a:lnTo>
                    <a:pt x="f47" y="f45"/>
                  </a:lnTo>
                  <a:lnTo>
                    <a:pt x="f48" y="f49"/>
                  </a:lnTo>
                  <a:cubicBezTo>
                    <a:pt x="f50" y="f51"/>
                    <a:pt x="f52" y="f53"/>
                    <a:pt x="f54" y="f53"/>
                  </a:cubicBezTo>
                  <a:cubicBezTo>
                    <a:pt x="f55" y="f53"/>
                    <a:pt x="f24" y="f54"/>
                    <a:pt x="f56" y="f57"/>
                  </a:cubicBezTo>
                  <a:cubicBezTo>
                    <a:pt x="f58" y="f22"/>
                    <a:pt x="f3" y="f59"/>
                    <a:pt x="f3" y="f60"/>
                  </a:cubicBezTo>
                  <a:cubicBezTo>
                    <a:pt x="f3" y="f61"/>
                    <a:pt x="f62" y="f63"/>
                    <a:pt x="f64" y="f21"/>
                  </a:cubicBezTo>
                  <a:cubicBezTo>
                    <a:pt x="f65" y="f66"/>
                    <a:pt x="f31" y="f4"/>
                    <a:pt x="f18" y="f4"/>
                  </a:cubicBezTo>
                  <a:cubicBezTo>
                    <a:pt x="f14" y="f4"/>
                    <a:pt x="f41" y="f67"/>
                    <a:pt x="f68" y="f69"/>
                  </a:cubicBezTo>
                  <a:cubicBezTo>
                    <a:pt x="f70" y="f71"/>
                    <a:pt x="f72" y="f73"/>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40" name="Freeform 239"/>
            <p:cNvSpPr/>
            <p:nvPr/>
          </p:nvSpPr>
          <p:spPr>
            <a:xfrm>
              <a:off x="3042364" y="5310716"/>
              <a:ext cx="33476" cy="32040"/>
            </a:xfrm>
            <a:custGeom>
              <a:avLst/>
              <a:gdLst>
                <a:gd name="f0" fmla="val w"/>
                <a:gd name="f1" fmla="val h"/>
                <a:gd name="f2" fmla="val 0"/>
                <a:gd name="f3" fmla="val 94"/>
                <a:gd name="f4" fmla="val 90"/>
                <a:gd name="f5" fmla="val 9"/>
                <a:gd name="f6" fmla="val 6"/>
                <a:gd name="f7" fmla="val 74"/>
                <a:gd name="f8" fmla="val 3"/>
                <a:gd name="f9" fmla="val 58"/>
                <a:gd name="f10" fmla="val 42"/>
                <a:gd name="f11" fmla="val 28"/>
                <a:gd name="f12" fmla="val 14"/>
                <a:gd name="f13" fmla="val 12"/>
                <a:gd name="f14" fmla="val 24"/>
                <a:gd name="f15" fmla="val 36"/>
                <a:gd name="f16" fmla="val 33"/>
                <a:gd name="f17" fmla="val 31"/>
                <a:gd name="f18" fmla="val 22"/>
                <a:gd name="f19" fmla="val 15"/>
                <a:gd name="f20" fmla="val 67"/>
                <a:gd name="f21" fmla="val 64"/>
                <a:gd name="f22" fmla="val 61"/>
                <a:gd name="f23" fmla="val 70"/>
                <a:gd name="f24" fmla="val 82"/>
                <a:gd name="f25" fmla="val 91"/>
                <a:gd name="f26" fmla="val 88"/>
                <a:gd name="f27" fmla="val 85"/>
                <a:gd name="f28" fmla="val 79"/>
                <a:gd name="f29" fmla="val 73"/>
                <a:gd name="f30" fmla="*/ f0 1 94"/>
                <a:gd name="f31" fmla="*/ f1 1 90"/>
                <a:gd name="f32" fmla="val f2"/>
                <a:gd name="f33" fmla="val f3"/>
                <a:gd name="f34" fmla="val f4"/>
                <a:gd name="f35" fmla="+- f34 0 f32"/>
                <a:gd name="f36" fmla="+- f33 0 f32"/>
                <a:gd name="f37" fmla="*/ f36 1 94"/>
                <a:gd name="f38" fmla="*/ f35 1 90"/>
                <a:gd name="f39" fmla="*/ f32 1 f37"/>
                <a:gd name="f40" fmla="*/ f33 1 f37"/>
                <a:gd name="f41" fmla="*/ f32 1 f38"/>
                <a:gd name="f42" fmla="*/ f34 1 f38"/>
                <a:gd name="f43" fmla="*/ f39 f30 1"/>
                <a:gd name="f44" fmla="*/ f40 f30 1"/>
                <a:gd name="f45" fmla="*/ f42 f31 1"/>
                <a:gd name="f46" fmla="*/ f41 f31 1"/>
              </a:gdLst>
              <a:ahLst/>
              <a:cxnLst>
                <a:cxn ang="3cd4">
                  <a:pos x="hc" y="t"/>
                </a:cxn>
                <a:cxn ang="0">
                  <a:pos x="r" y="vc"/>
                </a:cxn>
                <a:cxn ang="cd4">
                  <a:pos x="hc" y="b"/>
                </a:cxn>
                <a:cxn ang="cd2">
                  <a:pos x="l" y="vc"/>
                </a:cxn>
              </a:cxnLst>
              <a:rect l="f43" t="f46" r="f44" b="f45"/>
              <a:pathLst>
                <a:path w="94" h="90">
                  <a:moveTo>
                    <a:pt x="f5" y="f4"/>
                  </a:moveTo>
                  <a:cubicBezTo>
                    <a:pt x="f6" y="f7"/>
                    <a:pt x="f8" y="f9"/>
                    <a:pt x="f2" y="f10"/>
                  </a:cubicBezTo>
                  <a:cubicBezTo>
                    <a:pt x="f2" y="f11"/>
                    <a:pt x="f2" y="f12"/>
                    <a:pt x="f2" y="f2"/>
                  </a:cubicBezTo>
                  <a:cubicBezTo>
                    <a:pt x="f13" y="f2"/>
                    <a:pt x="f14" y="f2"/>
                    <a:pt x="f15" y="f2"/>
                  </a:cubicBezTo>
                  <a:cubicBezTo>
                    <a:pt x="f15" y="f12"/>
                    <a:pt x="f15" y="f11"/>
                    <a:pt x="f15" y="f10"/>
                  </a:cubicBezTo>
                  <a:cubicBezTo>
                    <a:pt x="f16" y="f9"/>
                    <a:pt x="f17" y="f7"/>
                    <a:pt x="f11" y="f4"/>
                  </a:cubicBezTo>
                  <a:cubicBezTo>
                    <a:pt x="f18" y="f4"/>
                    <a:pt x="f19" y="f4"/>
                    <a:pt x="f5" y="f4"/>
                  </a:cubicBezTo>
                  <a:close/>
                  <a:moveTo>
                    <a:pt x="f20" y="f4"/>
                  </a:moveTo>
                  <a:cubicBezTo>
                    <a:pt x="f21" y="f7"/>
                    <a:pt x="f22" y="f9"/>
                    <a:pt x="f9" y="f10"/>
                  </a:cubicBezTo>
                  <a:cubicBezTo>
                    <a:pt x="f9" y="f11"/>
                    <a:pt x="f9" y="f12"/>
                    <a:pt x="f9" y="f2"/>
                  </a:cubicBezTo>
                  <a:cubicBezTo>
                    <a:pt x="f23" y="f2"/>
                    <a:pt x="f24" y="f2"/>
                    <a:pt x="f3" y="f2"/>
                  </a:cubicBezTo>
                  <a:cubicBezTo>
                    <a:pt x="f3" y="f12"/>
                    <a:pt x="f3" y="f11"/>
                    <a:pt x="f3" y="f10"/>
                  </a:cubicBezTo>
                  <a:cubicBezTo>
                    <a:pt x="f25" y="f9"/>
                    <a:pt x="f26" y="f7"/>
                    <a:pt x="f27" y="f4"/>
                  </a:cubicBezTo>
                  <a:cubicBezTo>
                    <a:pt x="f28" y="f4"/>
                    <a:pt x="f29" y="f4"/>
                    <a:pt x="f20"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41" name="Freeform 240"/>
            <p:cNvSpPr/>
            <p:nvPr/>
          </p:nvSpPr>
          <p:spPr>
            <a:xfrm>
              <a:off x="3089876" y="5326197"/>
              <a:ext cx="60844" cy="61923"/>
            </a:xfrm>
            <a:custGeom>
              <a:avLst/>
              <a:gdLst>
                <a:gd name="f0" fmla="val w"/>
                <a:gd name="f1" fmla="val h"/>
                <a:gd name="f2" fmla="val 0"/>
                <a:gd name="f3" fmla="val 170"/>
                <a:gd name="f4" fmla="val 173"/>
                <a:gd name="f5" fmla="val 101"/>
                <a:gd name="f6" fmla="val 113"/>
                <a:gd name="f7" fmla="val 125"/>
                <a:gd name="f8" fmla="val 57"/>
                <a:gd name="f9" fmla="val 149"/>
                <a:gd name="f10" fmla="val 163"/>
                <a:gd name="f11" fmla="val 152"/>
                <a:gd name="f12" fmla="val 142"/>
                <a:gd name="f13" fmla="val 45"/>
                <a:gd name="f14" fmla="val 123"/>
                <a:gd name="f15" fmla="val 90"/>
                <a:gd name="f16" fmla="val 105"/>
                <a:gd name="f17" fmla="val 134"/>
                <a:gd name="f18" fmla="val 86"/>
                <a:gd name="f19" fmla="val 68"/>
                <a:gd name="f20" fmla="val 50"/>
                <a:gd name="f21" fmla="val 31"/>
                <a:gd name="f22" fmla="val 21"/>
                <a:gd name="f23" fmla="val 10"/>
                <a:gd name="f24" fmla="val 24"/>
                <a:gd name="f25" fmla="val 48"/>
                <a:gd name="f26" fmla="val 71"/>
                <a:gd name="f27" fmla="val 81"/>
                <a:gd name="f28" fmla="val 91"/>
                <a:gd name="f29" fmla="*/ f0 1 170"/>
                <a:gd name="f30" fmla="*/ f1 1 173"/>
                <a:gd name="f31" fmla="val f2"/>
                <a:gd name="f32" fmla="val f3"/>
                <a:gd name="f33" fmla="val f4"/>
                <a:gd name="f34" fmla="+- f33 0 f31"/>
                <a:gd name="f35" fmla="+- f32 0 f31"/>
                <a:gd name="f36" fmla="*/ f35 1 170"/>
                <a:gd name="f37" fmla="*/ f34 1 173"/>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70" h="173">
                  <a:moveTo>
                    <a:pt x="f3" y="f5"/>
                  </a:moveTo>
                  <a:cubicBezTo>
                    <a:pt x="f6" y="f7"/>
                    <a:pt x="f8" y="f9"/>
                    <a:pt x="f2" y="f4"/>
                  </a:cubicBezTo>
                  <a:cubicBezTo>
                    <a:pt x="f2" y="f10"/>
                    <a:pt x="f2" y="f11"/>
                    <a:pt x="f2" y="f12"/>
                  </a:cubicBezTo>
                  <a:cubicBezTo>
                    <a:pt x="f13" y="f14"/>
                    <a:pt x="f15" y="f16"/>
                    <a:pt x="f17" y="f18"/>
                  </a:cubicBezTo>
                  <a:cubicBezTo>
                    <a:pt x="f15" y="f19"/>
                    <a:pt x="f13" y="f20"/>
                    <a:pt x="f2" y="f21"/>
                  </a:cubicBezTo>
                  <a:cubicBezTo>
                    <a:pt x="f2" y="f22"/>
                    <a:pt x="f2" y="f23"/>
                    <a:pt x="f2" y="f2"/>
                  </a:cubicBezTo>
                  <a:cubicBezTo>
                    <a:pt x="f8" y="f24"/>
                    <a:pt x="f6" y="f25"/>
                    <a:pt x="f3" y="f26"/>
                  </a:cubicBezTo>
                  <a:cubicBezTo>
                    <a:pt x="f3" y="f27"/>
                    <a:pt x="f3" y="f28"/>
                    <a:pt x="f3"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42" name="Freeform 241"/>
            <p:cNvSpPr/>
            <p:nvPr/>
          </p:nvSpPr>
          <p:spPr>
            <a:xfrm>
              <a:off x="941758" y="5534643"/>
              <a:ext cx="12600" cy="12600"/>
            </a:xfrm>
            <a:custGeom>
              <a:avLst/>
              <a:gdLst>
                <a:gd name="f0" fmla="val w"/>
                <a:gd name="f1" fmla="val h"/>
                <a:gd name="f2" fmla="val 0"/>
                <a:gd name="f3" fmla="val 36"/>
                <a:gd name="f4" fmla="val 24"/>
                <a:gd name="f5" fmla="val 12"/>
                <a:gd name="f6" fmla="*/ f0 1 36"/>
                <a:gd name="f7" fmla="*/ f1 1 36"/>
                <a:gd name="f8" fmla="val f2"/>
                <a:gd name="f9" fmla="val f3"/>
                <a:gd name="f10" fmla="+- f9 0 f8"/>
                <a:gd name="f11" fmla="*/ f10 1 36"/>
                <a:gd name="f12" fmla="*/ f8 1 f11"/>
                <a:gd name="f13" fmla="*/ f9 1 f11"/>
                <a:gd name="f14" fmla="*/ f12 f6 1"/>
                <a:gd name="f15" fmla="*/ f13 f6 1"/>
                <a:gd name="f16" fmla="*/ f13 f7 1"/>
                <a:gd name="f17" fmla="*/ f12 f7 1"/>
              </a:gdLst>
              <a:ahLst/>
              <a:cxnLst>
                <a:cxn ang="3cd4">
                  <a:pos x="hc" y="t"/>
                </a:cxn>
                <a:cxn ang="0">
                  <a:pos x="r" y="vc"/>
                </a:cxn>
                <a:cxn ang="cd4">
                  <a:pos x="hc" y="b"/>
                </a:cxn>
                <a:cxn ang="cd2">
                  <a:pos x="l" y="vc"/>
                </a:cxn>
              </a:cxnLst>
              <a:rect l="f14" t="f17" r="f15" b="f16"/>
              <a:pathLst>
                <a:path w="36" h="36">
                  <a:moveTo>
                    <a:pt x="f2" y="f3"/>
                  </a:moveTo>
                  <a:cubicBezTo>
                    <a:pt x="f2" y="f4"/>
                    <a:pt x="f2" y="f5"/>
                    <a:pt x="f2" y="f2"/>
                  </a:cubicBezTo>
                  <a:cubicBezTo>
                    <a:pt x="f5" y="f2"/>
                    <a:pt x="f4" y="f2"/>
                    <a:pt x="f3" y="f2"/>
                  </a:cubicBezTo>
                  <a:cubicBezTo>
                    <a:pt x="f3" y="f5"/>
                    <a:pt x="f3" y="f4"/>
                    <a:pt x="f3" y="f3"/>
                  </a:cubicBezTo>
                  <a:cubicBezTo>
                    <a:pt x="f4" y="f3"/>
                    <a:pt x="f5" y="f3"/>
                    <a:pt x="f2" y="f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43" name="Freeform 242"/>
            <p:cNvSpPr/>
            <p:nvPr/>
          </p:nvSpPr>
          <p:spPr>
            <a:xfrm>
              <a:off x="978124" y="5534643"/>
              <a:ext cx="12600" cy="12600"/>
            </a:xfrm>
            <a:custGeom>
              <a:avLst/>
              <a:gdLst>
                <a:gd name="f0" fmla="val w"/>
                <a:gd name="f1" fmla="val h"/>
                <a:gd name="f2" fmla="val 0"/>
                <a:gd name="f3" fmla="val 36"/>
                <a:gd name="f4" fmla="val 24"/>
                <a:gd name="f5" fmla="val 12"/>
                <a:gd name="f6" fmla="*/ f0 1 36"/>
                <a:gd name="f7" fmla="*/ f1 1 36"/>
                <a:gd name="f8" fmla="val f2"/>
                <a:gd name="f9" fmla="val f3"/>
                <a:gd name="f10" fmla="+- f9 0 f8"/>
                <a:gd name="f11" fmla="*/ f10 1 36"/>
                <a:gd name="f12" fmla="*/ f8 1 f11"/>
                <a:gd name="f13" fmla="*/ f9 1 f11"/>
                <a:gd name="f14" fmla="*/ f12 f6 1"/>
                <a:gd name="f15" fmla="*/ f13 f6 1"/>
                <a:gd name="f16" fmla="*/ f13 f7 1"/>
                <a:gd name="f17" fmla="*/ f12 f7 1"/>
              </a:gdLst>
              <a:ahLst/>
              <a:cxnLst>
                <a:cxn ang="3cd4">
                  <a:pos x="hc" y="t"/>
                </a:cxn>
                <a:cxn ang="0">
                  <a:pos x="r" y="vc"/>
                </a:cxn>
                <a:cxn ang="cd4">
                  <a:pos x="hc" y="b"/>
                </a:cxn>
                <a:cxn ang="cd2">
                  <a:pos x="l" y="vc"/>
                </a:cxn>
              </a:cxnLst>
              <a:rect l="f14" t="f17" r="f15" b="f16"/>
              <a:pathLst>
                <a:path w="36" h="36">
                  <a:moveTo>
                    <a:pt x="f2" y="f3"/>
                  </a:moveTo>
                  <a:cubicBezTo>
                    <a:pt x="f2" y="f4"/>
                    <a:pt x="f2" y="f5"/>
                    <a:pt x="f2" y="f2"/>
                  </a:cubicBezTo>
                  <a:cubicBezTo>
                    <a:pt x="f5" y="f2"/>
                    <a:pt x="f4" y="f2"/>
                    <a:pt x="f3" y="f2"/>
                  </a:cubicBezTo>
                  <a:cubicBezTo>
                    <a:pt x="f3" y="f5"/>
                    <a:pt x="f3" y="f4"/>
                    <a:pt x="f3" y="f3"/>
                  </a:cubicBezTo>
                  <a:cubicBezTo>
                    <a:pt x="f4" y="f3"/>
                    <a:pt x="f5" y="f3"/>
                    <a:pt x="f2" y="f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44" name="Freeform 243"/>
            <p:cNvSpPr/>
            <p:nvPr/>
          </p:nvSpPr>
          <p:spPr>
            <a:xfrm>
              <a:off x="1013758" y="5534643"/>
              <a:ext cx="12600" cy="12600"/>
            </a:xfrm>
            <a:custGeom>
              <a:avLst/>
              <a:gdLst>
                <a:gd name="f0" fmla="val w"/>
                <a:gd name="f1" fmla="val h"/>
                <a:gd name="f2" fmla="val 0"/>
                <a:gd name="f3" fmla="val 36"/>
                <a:gd name="f4" fmla="val 24"/>
                <a:gd name="f5" fmla="val 12"/>
                <a:gd name="f6" fmla="*/ f0 1 36"/>
                <a:gd name="f7" fmla="*/ f1 1 36"/>
                <a:gd name="f8" fmla="val f2"/>
                <a:gd name="f9" fmla="val f3"/>
                <a:gd name="f10" fmla="+- f9 0 f8"/>
                <a:gd name="f11" fmla="*/ f10 1 36"/>
                <a:gd name="f12" fmla="*/ f8 1 f11"/>
                <a:gd name="f13" fmla="*/ f9 1 f11"/>
                <a:gd name="f14" fmla="*/ f12 f6 1"/>
                <a:gd name="f15" fmla="*/ f13 f6 1"/>
                <a:gd name="f16" fmla="*/ f13 f7 1"/>
                <a:gd name="f17" fmla="*/ f12 f7 1"/>
              </a:gdLst>
              <a:ahLst/>
              <a:cxnLst>
                <a:cxn ang="3cd4">
                  <a:pos x="hc" y="t"/>
                </a:cxn>
                <a:cxn ang="0">
                  <a:pos x="r" y="vc"/>
                </a:cxn>
                <a:cxn ang="cd4">
                  <a:pos x="hc" y="b"/>
                </a:cxn>
                <a:cxn ang="cd2">
                  <a:pos x="l" y="vc"/>
                </a:cxn>
              </a:cxnLst>
              <a:rect l="f14" t="f17" r="f15" b="f16"/>
              <a:pathLst>
                <a:path w="36" h="36">
                  <a:moveTo>
                    <a:pt x="f2" y="f3"/>
                  </a:moveTo>
                  <a:cubicBezTo>
                    <a:pt x="f2" y="f4"/>
                    <a:pt x="f2" y="f5"/>
                    <a:pt x="f2" y="f2"/>
                  </a:cubicBezTo>
                  <a:cubicBezTo>
                    <a:pt x="f5" y="f2"/>
                    <a:pt x="f4" y="f2"/>
                    <a:pt x="f3" y="f2"/>
                  </a:cubicBezTo>
                  <a:cubicBezTo>
                    <a:pt x="f3" y="f5"/>
                    <a:pt x="f3" y="f4"/>
                    <a:pt x="f3" y="f3"/>
                  </a:cubicBezTo>
                  <a:cubicBezTo>
                    <a:pt x="f4" y="f3"/>
                    <a:pt x="f5" y="f3"/>
                    <a:pt x="f2" y="f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45" name="Freeform 244"/>
            <p:cNvSpPr/>
            <p:nvPr/>
          </p:nvSpPr>
          <p:spPr>
            <a:xfrm>
              <a:off x="865077" y="5615997"/>
              <a:ext cx="60844" cy="61923"/>
            </a:xfrm>
            <a:custGeom>
              <a:avLst/>
              <a:gdLst>
                <a:gd name="f0" fmla="val w"/>
                <a:gd name="f1" fmla="val h"/>
                <a:gd name="f2" fmla="val 0"/>
                <a:gd name="f3" fmla="val 170"/>
                <a:gd name="f4" fmla="val 173"/>
                <a:gd name="f5" fmla="val 101"/>
                <a:gd name="f6" fmla="val 91"/>
                <a:gd name="f7" fmla="val 81"/>
                <a:gd name="f8" fmla="val 71"/>
                <a:gd name="f9" fmla="val 57"/>
                <a:gd name="f10" fmla="val 48"/>
                <a:gd name="f11" fmla="val 113"/>
                <a:gd name="f12" fmla="val 24"/>
                <a:gd name="f13" fmla="val 10"/>
                <a:gd name="f14" fmla="val 21"/>
                <a:gd name="f15" fmla="val 31"/>
                <a:gd name="f16" fmla="val 125"/>
                <a:gd name="f17" fmla="val 50"/>
                <a:gd name="f18" fmla="val 80"/>
                <a:gd name="f19" fmla="val 68"/>
                <a:gd name="f20" fmla="val 35"/>
                <a:gd name="f21" fmla="val 86"/>
                <a:gd name="f22" fmla="val 105"/>
                <a:gd name="f23" fmla="val 123"/>
                <a:gd name="f24" fmla="val 142"/>
                <a:gd name="f25" fmla="val 152"/>
                <a:gd name="f26" fmla="val 163"/>
                <a:gd name="f27" fmla="val 149"/>
                <a:gd name="f28" fmla="*/ f0 1 170"/>
                <a:gd name="f29" fmla="*/ f1 1 173"/>
                <a:gd name="f30" fmla="val f2"/>
                <a:gd name="f31" fmla="val f3"/>
                <a:gd name="f32" fmla="val f4"/>
                <a:gd name="f33" fmla="+- f32 0 f30"/>
                <a:gd name="f34" fmla="+- f31 0 f30"/>
                <a:gd name="f35" fmla="*/ f34 1 170"/>
                <a:gd name="f36" fmla="*/ f33 1 173"/>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170" h="173">
                  <a:moveTo>
                    <a:pt x="f2" y="f5"/>
                  </a:moveTo>
                  <a:cubicBezTo>
                    <a:pt x="f2" y="f6"/>
                    <a:pt x="f2" y="f7"/>
                    <a:pt x="f2" y="f8"/>
                  </a:cubicBezTo>
                  <a:cubicBezTo>
                    <a:pt x="f9" y="f10"/>
                    <a:pt x="f11" y="f12"/>
                    <a:pt x="f3" y="f2"/>
                  </a:cubicBezTo>
                  <a:cubicBezTo>
                    <a:pt x="f3" y="f13"/>
                    <a:pt x="f3" y="f14"/>
                    <a:pt x="f3" y="f15"/>
                  </a:cubicBezTo>
                  <a:cubicBezTo>
                    <a:pt x="f16" y="f17"/>
                    <a:pt x="f18" y="f19"/>
                    <a:pt x="f20" y="f21"/>
                  </a:cubicBezTo>
                  <a:cubicBezTo>
                    <a:pt x="f18" y="f22"/>
                    <a:pt x="f16" y="f23"/>
                    <a:pt x="f3" y="f24"/>
                  </a:cubicBezTo>
                  <a:cubicBezTo>
                    <a:pt x="f3" y="f25"/>
                    <a:pt x="f3" y="f26"/>
                    <a:pt x="f3" y="f4"/>
                  </a:cubicBezTo>
                  <a:cubicBezTo>
                    <a:pt x="f11" y="f27"/>
                    <a:pt x="f9" y="f16"/>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46" name="Freeform 245"/>
            <p:cNvSpPr/>
            <p:nvPr/>
          </p:nvSpPr>
          <p:spPr>
            <a:xfrm>
              <a:off x="932761" y="5598715"/>
              <a:ext cx="35277" cy="94676"/>
            </a:xfrm>
            <a:custGeom>
              <a:avLst/>
              <a:gdLst>
                <a:gd name="f0" fmla="val w"/>
                <a:gd name="f1" fmla="val h"/>
                <a:gd name="f2" fmla="val 0"/>
                <a:gd name="f3" fmla="val 99"/>
                <a:gd name="f4" fmla="val 264"/>
                <a:gd name="f5" fmla="val 25"/>
                <a:gd name="f6" fmla="val 176"/>
                <a:gd name="f7" fmla="val 49"/>
                <a:gd name="f8" fmla="val 88"/>
                <a:gd name="f9" fmla="val 74"/>
                <a:gd name="f10" fmla="val 83"/>
                <a:gd name="f11" fmla="val 91"/>
                <a:gd name="f12" fmla="val 75"/>
                <a:gd name="f13" fmla="val 50"/>
                <a:gd name="f14" fmla="val 17"/>
                <a:gd name="f15" fmla="val 8"/>
                <a:gd name="f16" fmla="*/ f0 1 99"/>
                <a:gd name="f17" fmla="*/ f1 1 264"/>
                <a:gd name="f18" fmla="val f2"/>
                <a:gd name="f19" fmla="val f3"/>
                <a:gd name="f20" fmla="val f4"/>
                <a:gd name="f21" fmla="+- f20 0 f18"/>
                <a:gd name="f22" fmla="+- f19 0 f18"/>
                <a:gd name="f23" fmla="*/ f22 1 99"/>
                <a:gd name="f24" fmla="*/ f21 1 264"/>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99" h="264">
                  <a:moveTo>
                    <a:pt x="f2" y="f4"/>
                  </a:moveTo>
                  <a:cubicBezTo>
                    <a:pt x="f5" y="f6"/>
                    <a:pt x="f7" y="f8"/>
                    <a:pt x="f9" y="f2"/>
                  </a:cubicBezTo>
                  <a:cubicBezTo>
                    <a:pt x="f10" y="f2"/>
                    <a:pt x="f11" y="f2"/>
                    <a:pt x="f3" y="f2"/>
                  </a:cubicBezTo>
                  <a:cubicBezTo>
                    <a:pt x="f12" y="f8"/>
                    <a:pt x="f13" y="f6"/>
                    <a:pt x="f5" y="f4"/>
                  </a:cubicBezTo>
                  <a:cubicBezTo>
                    <a:pt x="f14" y="f4"/>
                    <a:pt x="f15"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47" name="Freeform 246"/>
            <p:cNvSpPr/>
            <p:nvPr/>
          </p:nvSpPr>
          <p:spPr>
            <a:xfrm>
              <a:off x="977036" y="5600160"/>
              <a:ext cx="10799" cy="91796"/>
            </a:xfrm>
            <a:custGeom>
              <a:avLst/>
              <a:gdLst>
                <a:gd name="f0" fmla="val w"/>
                <a:gd name="f1" fmla="val h"/>
                <a:gd name="f2" fmla="val 0"/>
                <a:gd name="f3" fmla="val 31"/>
                <a:gd name="f4" fmla="val 256"/>
                <a:gd name="f5" fmla="val 170"/>
                <a:gd name="f6" fmla="val 85"/>
                <a:gd name="f7" fmla="val 10"/>
                <a:gd name="f8" fmla="val 21"/>
                <a:gd name="f9" fmla="*/ f0 1 31"/>
                <a:gd name="f10" fmla="*/ f1 1 256"/>
                <a:gd name="f11" fmla="val f2"/>
                <a:gd name="f12" fmla="val f3"/>
                <a:gd name="f13" fmla="val f4"/>
                <a:gd name="f14" fmla="+- f13 0 f11"/>
                <a:gd name="f15" fmla="+- f12 0 f11"/>
                <a:gd name="f16" fmla="*/ f15 1 31"/>
                <a:gd name="f17" fmla="*/ f14 1 256"/>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31" h="256">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48" name="Freeform 247"/>
            <p:cNvSpPr/>
            <p:nvPr/>
          </p:nvSpPr>
          <p:spPr>
            <a:xfrm>
              <a:off x="1005483" y="5600160"/>
              <a:ext cx="10799" cy="91796"/>
            </a:xfrm>
            <a:custGeom>
              <a:avLst/>
              <a:gdLst>
                <a:gd name="f0" fmla="val w"/>
                <a:gd name="f1" fmla="val h"/>
                <a:gd name="f2" fmla="val 0"/>
                <a:gd name="f3" fmla="val 31"/>
                <a:gd name="f4" fmla="val 256"/>
                <a:gd name="f5" fmla="val 36"/>
                <a:gd name="f6" fmla="val 24"/>
                <a:gd name="f7" fmla="val 12"/>
                <a:gd name="f8" fmla="val 10"/>
                <a:gd name="f9" fmla="val 21"/>
                <a:gd name="f10" fmla="val 194"/>
                <a:gd name="f11" fmla="val 132"/>
                <a:gd name="f12" fmla="val 71"/>
                <a:gd name="f13" fmla="*/ f0 1 31"/>
                <a:gd name="f14" fmla="*/ f1 1 256"/>
                <a:gd name="f15" fmla="val f2"/>
                <a:gd name="f16" fmla="val f3"/>
                <a:gd name="f17" fmla="val f4"/>
                <a:gd name="f18" fmla="+- f17 0 f15"/>
                <a:gd name="f19" fmla="+- f16 0 f15"/>
                <a:gd name="f20" fmla="*/ f19 1 31"/>
                <a:gd name="f21" fmla="*/ f18 1 256"/>
                <a:gd name="f22" fmla="*/ f15 1 f20"/>
                <a:gd name="f23" fmla="*/ f16 1 f20"/>
                <a:gd name="f24" fmla="*/ f15 1 f21"/>
                <a:gd name="f25" fmla="*/ f17 1 f21"/>
                <a:gd name="f26" fmla="*/ f22 f13 1"/>
                <a:gd name="f27" fmla="*/ f23 f13 1"/>
                <a:gd name="f28" fmla="*/ f25 f14 1"/>
                <a:gd name="f29" fmla="*/ f24 f14 1"/>
              </a:gdLst>
              <a:ahLst/>
              <a:cxnLst>
                <a:cxn ang="3cd4">
                  <a:pos x="hc" y="t"/>
                </a:cxn>
                <a:cxn ang="0">
                  <a:pos x="r" y="vc"/>
                </a:cxn>
                <a:cxn ang="cd4">
                  <a:pos x="hc" y="b"/>
                </a:cxn>
                <a:cxn ang="cd2">
                  <a:pos x="l" y="vc"/>
                </a:cxn>
              </a:cxnLst>
              <a:rect l="f26" t="f29" r="f27" b="f28"/>
              <a:pathLst>
                <a:path w="31" h="256">
                  <a:moveTo>
                    <a:pt x="f2" y="f5"/>
                  </a:moveTo>
                  <a:cubicBezTo>
                    <a:pt x="f2" y="f6"/>
                    <a:pt x="f2" y="f7"/>
                    <a:pt x="f2" y="f2"/>
                  </a:cubicBezTo>
                  <a:cubicBezTo>
                    <a:pt x="f8" y="f2"/>
                    <a:pt x="f9" y="f2"/>
                    <a:pt x="f3" y="f2"/>
                  </a:cubicBezTo>
                  <a:cubicBezTo>
                    <a:pt x="f3" y="f7"/>
                    <a:pt x="f3" y="f6"/>
                    <a:pt x="f3" y="f5"/>
                  </a:cubicBezTo>
                  <a:cubicBezTo>
                    <a:pt x="f9" y="f5"/>
                    <a:pt x="f8" y="f5"/>
                    <a:pt x="f2" y="f5"/>
                  </a:cubicBezTo>
                  <a:close/>
                  <a:moveTo>
                    <a:pt x="f2" y="f4"/>
                  </a:moveTo>
                  <a:cubicBezTo>
                    <a:pt x="f2" y="f10"/>
                    <a:pt x="f2" y="f11"/>
                    <a:pt x="f2" y="f12"/>
                  </a:cubicBezTo>
                  <a:cubicBezTo>
                    <a:pt x="f8" y="f12"/>
                    <a:pt x="f9" y="f12"/>
                    <a:pt x="f3" y="f12"/>
                  </a:cubicBezTo>
                  <a:cubicBezTo>
                    <a:pt x="f3" y="f11"/>
                    <a:pt x="f3" y="f10"/>
                    <a:pt x="f3" y="f4"/>
                  </a:cubicBezTo>
                  <a:cubicBezTo>
                    <a:pt x="f9" y="f4"/>
                    <a:pt x="f8"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49" name="Freeform 248"/>
            <p:cNvSpPr/>
            <p:nvPr/>
          </p:nvSpPr>
          <p:spPr>
            <a:xfrm>
              <a:off x="1033921" y="5624282"/>
              <a:ext cx="54004" cy="67683"/>
            </a:xfrm>
            <a:custGeom>
              <a:avLst/>
              <a:gdLst>
                <a:gd name="f0" fmla="val w"/>
                <a:gd name="f1" fmla="val h"/>
                <a:gd name="f2" fmla="val 0"/>
                <a:gd name="f3" fmla="val 151"/>
                <a:gd name="f4" fmla="val 189"/>
                <a:gd name="f5" fmla="val 4"/>
                <a:gd name="f6" fmla="val 28"/>
                <a:gd name="f7" fmla="val 31"/>
                <a:gd name="f8" fmla="val 42"/>
                <a:gd name="f9" fmla="val 10"/>
                <a:gd name="f10" fmla="val 62"/>
                <a:gd name="f11" fmla="val 87"/>
                <a:gd name="f12" fmla="val 98"/>
                <a:gd name="f13" fmla="val 109"/>
                <a:gd name="f14" fmla="val 2"/>
                <a:gd name="f15" fmla="val 118"/>
                <a:gd name="f16" fmla="val 6"/>
                <a:gd name="f17" fmla="val 127"/>
                <a:gd name="f18" fmla="val 134"/>
                <a:gd name="f19" fmla="val 15"/>
                <a:gd name="f20" fmla="val 139"/>
                <a:gd name="f21" fmla="val 22"/>
                <a:gd name="f22" fmla="val 144"/>
                <a:gd name="f23" fmla="val 147"/>
                <a:gd name="f24" fmla="val 36"/>
                <a:gd name="f25" fmla="val 149"/>
                <a:gd name="f26" fmla="val 45"/>
                <a:gd name="f27" fmla="val 150"/>
                <a:gd name="f28" fmla="val 51"/>
                <a:gd name="f29" fmla="val 61"/>
                <a:gd name="f30" fmla="val 75"/>
                <a:gd name="f31" fmla="val 119"/>
                <a:gd name="f32" fmla="val 77"/>
                <a:gd name="f33" fmla="val 64"/>
                <a:gd name="f34" fmla="val 54"/>
                <a:gd name="f35" fmla="val 116"/>
                <a:gd name="f36" fmla="val 48"/>
                <a:gd name="f37" fmla="val 113"/>
                <a:gd name="f38" fmla="val 37"/>
                <a:gd name="f39" fmla="val 103"/>
                <a:gd name="f40" fmla="val 33"/>
                <a:gd name="f41" fmla="val 96"/>
                <a:gd name="f42" fmla="val 29"/>
                <a:gd name="f43" fmla="val 89"/>
                <a:gd name="f44" fmla="val 27"/>
                <a:gd name="f45" fmla="val 81"/>
                <a:gd name="f46" fmla="val 67"/>
                <a:gd name="f47" fmla="val 56"/>
                <a:gd name="f48" fmla="val 46"/>
                <a:gd name="f49" fmla="val 40"/>
                <a:gd name="f50" fmla="val 65"/>
                <a:gd name="f51" fmla="val 88"/>
                <a:gd name="f52" fmla="*/ f0 1 151"/>
                <a:gd name="f53" fmla="*/ f1 1 189"/>
                <a:gd name="f54" fmla="val f2"/>
                <a:gd name="f55" fmla="val f3"/>
                <a:gd name="f56" fmla="val f4"/>
                <a:gd name="f57" fmla="+- f56 0 f54"/>
                <a:gd name="f58" fmla="+- f55 0 f54"/>
                <a:gd name="f59" fmla="*/ f58 1 151"/>
                <a:gd name="f60" fmla="*/ f57 1 189"/>
                <a:gd name="f61" fmla="*/ f54 1 f59"/>
                <a:gd name="f62" fmla="*/ f55 1 f59"/>
                <a:gd name="f63" fmla="*/ f54 1 f60"/>
                <a:gd name="f64" fmla="*/ f56 1 f60"/>
                <a:gd name="f65" fmla="*/ f61 f52 1"/>
                <a:gd name="f66" fmla="*/ f62 f52 1"/>
                <a:gd name="f67" fmla="*/ f64 f53 1"/>
                <a:gd name="f68" fmla="*/ f63 f53 1"/>
              </a:gdLst>
              <a:ahLst/>
              <a:cxnLst>
                <a:cxn ang="3cd4">
                  <a:pos x="hc" y="t"/>
                </a:cxn>
                <a:cxn ang="0">
                  <a:pos x="r" y="vc"/>
                </a:cxn>
                <a:cxn ang="cd4">
                  <a:pos x="hc" y="b"/>
                </a:cxn>
                <a:cxn ang="cd2">
                  <a:pos x="l" y="vc"/>
                </a:cxn>
              </a:cxnLst>
              <a:rect l="f65" t="f68" r="f66" b="f67"/>
              <a:pathLst>
                <a:path w="151" h="189">
                  <a:moveTo>
                    <a:pt x="f2" y="f4"/>
                  </a:moveTo>
                  <a:lnTo>
                    <a:pt x="f2" y="f5"/>
                  </a:lnTo>
                  <a:lnTo>
                    <a:pt x="f6" y="f5"/>
                  </a:lnTo>
                  <a:lnTo>
                    <a:pt x="f6" y="f7"/>
                  </a:lnTo>
                  <a:cubicBezTo>
                    <a:pt x="f8" y="f9"/>
                    <a:pt x="f10" y="f2"/>
                    <a:pt x="f11" y="f2"/>
                  </a:cubicBezTo>
                  <a:cubicBezTo>
                    <a:pt x="f12" y="f2"/>
                    <a:pt x="f13" y="f14"/>
                    <a:pt x="f15" y="f16"/>
                  </a:cubicBezTo>
                  <a:cubicBezTo>
                    <a:pt x="f17" y="f9"/>
                    <a:pt x="f18" y="f19"/>
                    <a:pt x="f20" y="f21"/>
                  </a:cubicBezTo>
                  <a:cubicBezTo>
                    <a:pt x="f22" y="f6"/>
                    <a:pt x="f23" y="f24"/>
                    <a:pt x="f25" y="f26"/>
                  </a:cubicBezTo>
                  <a:cubicBezTo>
                    <a:pt x="f27" y="f28"/>
                    <a:pt x="f3" y="f29"/>
                    <a:pt x="f3" y="f30"/>
                  </a:cubicBezTo>
                  <a:lnTo>
                    <a:pt x="f3" y="f4"/>
                  </a:lnTo>
                  <a:lnTo>
                    <a:pt x="f31" y="f4"/>
                  </a:lnTo>
                  <a:lnTo>
                    <a:pt x="f31" y="f32"/>
                  </a:lnTo>
                  <a:cubicBezTo>
                    <a:pt x="f31" y="f33"/>
                    <a:pt x="f15" y="f34"/>
                    <a:pt x="f35" y="f36"/>
                  </a:cubicBezTo>
                  <a:cubicBezTo>
                    <a:pt x="f37" y="f8"/>
                    <a:pt x="f13" y="f38"/>
                    <a:pt x="f39" y="f40"/>
                  </a:cubicBezTo>
                  <a:cubicBezTo>
                    <a:pt x="f41" y="f42"/>
                    <a:pt x="f43" y="f44"/>
                    <a:pt x="f45" y="f44"/>
                  </a:cubicBezTo>
                  <a:cubicBezTo>
                    <a:pt x="f46" y="f44"/>
                    <a:pt x="f47" y="f7"/>
                    <a:pt x="f48" y="f49"/>
                  </a:cubicBezTo>
                  <a:cubicBezTo>
                    <a:pt x="f24" y="f36"/>
                    <a:pt x="f7" y="f50"/>
                    <a:pt x="f7" y="f51"/>
                  </a:cubicBezTo>
                  <a:lnTo>
                    <a:pt x="f7" y="f4"/>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50" name="Freeform 249"/>
            <p:cNvSpPr/>
            <p:nvPr/>
          </p:nvSpPr>
          <p:spPr>
            <a:xfrm>
              <a:off x="1101961" y="5624282"/>
              <a:ext cx="61200" cy="69476"/>
            </a:xfrm>
            <a:custGeom>
              <a:avLst/>
              <a:gdLst>
                <a:gd name="f0" fmla="val w"/>
                <a:gd name="f1" fmla="val h"/>
                <a:gd name="f2" fmla="val 0"/>
                <a:gd name="f3" fmla="val 171"/>
                <a:gd name="f4" fmla="val 194"/>
                <a:gd name="f5" fmla="val 137"/>
                <a:gd name="f6" fmla="val 130"/>
                <a:gd name="f7" fmla="val 170"/>
                <a:gd name="f8" fmla="val 134"/>
                <a:gd name="f9" fmla="val 165"/>
                <a:gd name="f10" fmla="val 153"/>
                <a:gd name="f11" fmla="val 155"/>
                <a:gd name="f12" fmla="val 167"/>
                <a:gd name="f13" fmla="val 141"/>
                <a:gd name="f14" fmla="val 178"/>
                <a:gd name="f15" fmla="val 128"/>
                <a:gd name="f16" fmla="val 188"/>
                <a:gd name="f17" fmla="val 110"/>
                <a:gd name="f18" fmla="val 88"/>
                <a:gd name="f19" fmla="val 61"/>
                <a:gd name="f20" fmla="val 40"/>
                <a:gd name="f21" fmla="val 185"/>
                <a:gd name="f22" fmla="val 24"/>
                <a:gd name="f23" fmla="val 169"/>
                <a:gd name="f24" fmla="val 8"/>
                <a:gd name="f25" fmla="val 152"/>
                <a:gd name="f26" fmla="val 98"/>
                <a:gd name="f27" fmla="val 67"/>
                <a:gd name="f28" fmla="val 43"/>
                <a:gd name="f29" fmla="val 26"/>
                <a:gd name="f30" fmla="val 9"/>
                <a:gd name="f31" fmla="val 87"/>
                <a:gd name="f32" fmla="val 111"/>
                <a:gd name="f33" fmla="val 132"/>
                <a:gd name="f34" fmla="val 147"/>
                <a:gd name="f35" fmla="val 25"/>
                <a:gd name="f36" fmla="val 163"/>
                <a:gd name="f37" fmla="val 42"/>
                <a:gd name="f38" fmla="val 66"/>
                <a:gd name="f39" fmla="val 96"/>
                <a:gd name="f40" fmla="val 101"/>
                <a:gd name="f41" fmla="val 105"/>
                <a:gd name="f42" fmla="val 32"/>
                <a:gd name="f43" fmla="val 34"/>
                <a:gd name="f44" fmla="val 125"/>
                <a:gd name="f45" fmla="val 39"/>
                <a:gd name="f46" fmla="val 50"/>
                <a:gd name="f47" fmla="val 60"/>
                <a:gd name="f48" fmla="val 162"/>
                <a:gd name="f49" fmla="val 73"/>
                <a:gd name="f50" fmla="val 168"/>
                <a:gd name="f51" fmla="val 89"/>
                <a:gd name="f52" fmla="val 100"/>
                <a:gd name="f53" fmla="val 118"/>
                <a:gd name="f54" fmla="val 159"/>
                <a:gd name="f55" fmla="val 126"/>
                <a:gd name="f56" fmla="val 133"/>
                <a:gd name="f57" fmla="val 143"/>
                <a:gd name="f58" fmla="val 79"/>
                <a:gd name="f59" fmla="val 138"/>
                <a:gd name="f60" fmla="val 136"/>
                <a:gd name="f61" fmla="val 63"/>
                <a:gd name="f62" fmla="val 52"/>
                <a:gd name="f63" fmla="val 44"/>
                <a:gd name="f64" fmla="val 116"/>
                <a:gd name="f65" fmla="val 103"/>
                <a:gd name="f66" fmla="val 31"/>
                <a:gd name="f67" fmla="val 51"/>
                <a:gd name="f68" fmla="val 41"/>
                <a:gd name="f69" fmla="val 35"/>
                <a:gd name="f70" fmla="*/ f0 1 171"/>
                <a:gd name="f71" fmla="*/ f1 1 194"/>
                <a:gd name="f72" fmla="val f2"/>
                <a:gd name="f73" fmla="val f3"/>
                <a:gd name="f74" fmla="val f4"/>
                <a:gd name="f75" fmla="+- f74 0 f72"/>
                <a:gd name="f76" fmla="+- f73 0 f72"/>
                <a:gd name="f77" fmla="*/ f76 1 171"/>
                <a:gd name="f78" fmla="*/ f75 1 194"/>
                <a:gd name="f79" fmla="*/ f72 1 f77"/>
                <a:gd name="f80" fmla="*/ f73 1 f77"/>
                <a:gd name="f81" fmla="*/ f72 1 f78"/>
                <a:gd name="f82" fmla="*/ f74 1 f78"/>
                <a:gd name="f83" fmla="*/ f79 f70 1"/>
                <a:gd name="f84" fmla="*/ f80 f70 1"/>
                <a:gd name="f85" fmla="*/ f82 f71 1"/>
                <a:gd name="f86" fmla="*/ f81 f71 1"/>
              </a:gdLst>
              <a:ahLst/>
              <a:cxnLst>
                <a:cxn ang="3cd4">
                  <a:pos x="hc" y="t"/>
                </a:cxn>
                <a:cxn ang="0">
                  <a:pos x="r" y="vc"/>
                </a:cxn>
                <a:cxn ang="cd4">
                  <a:pos x="hc" y="b"/>
                </a:cxn>
                <a:cxn ang="cd2">
                  <a:pos x="l" y="vc"/>
                </a:cxn>
              </a:cxnLst>
              <a:rect l="f83" t="f86" r="f84" b="f85"/>
              <a:pathLst>
                <a:path w="171" h="194">
                  <a:moveTo>
                    <a:pt x="f5" y="f6"/>
                  </a:moveTo>
                  <a:lnTo>
                    <a:pt x="f7" y="f8"/>
                  </a:lnTo>
                  <a:cubicBezTo>
                    <a:pt x="f9" y="f10"/>
                    <a:pt x="f11" y="f12"/>
                    <a:pt x="f13" y="f14"/>
                  </a:cubicBezTo>
                  <a:cubicBezTo>
                    <a:pt x="f15" y="f16"/>
                    <a:pt x="f17" y="f4"/>
                    <a:pt x="f18" y="f4"/>
                  </a:cubicBezTo>
                  <a:cubicBezTo>
                    <a:pt x="f19" y="f4"/>
                    <a:pt x="f20" y="f21"/>
                    <a:pt x="f22" y="f23"/>
                  </a:cubicBezTo>
                  <a:cubicBezTo>
                    <a:pt x="f24" y="f25"/>
                    <a:pt x="f2" y="f15"/>
                    <a:pt x="f2" y="f26"/>
                  </a:cubicBezTo>
                  <a:cubicBezTo>
                    <a:pt x="f2" y="f27"/>
                    <a:pt x="f24" y="f28"/>
                    <a:pt x="f22" y="f29"/>
                  </a:cubicBezTo>
                  <a:cubicBezTo>
                    <a:pt x="f20" y="f30"/>
                    <a:pt x="f19" y="f2"/>
                    <a:pt x="f31" y="f2"/>
                  </a:cubicBezTo>
                  <a:cubicBezTo>
                    <a:pt x="f32" y="f2"/>
                    <a:pt x="f33" y="f24"/>
                    <a:pt x="f34" y="f35"/>
                  </a:cubicBezTo>
                  <a:cubicBezTo>
                    <a:pt x="f36" y="f37"/>
                    <a:pt x="f3" y="f38"/>
                    <a:pt x="f3" y="f39"/>
                  </a:cubicBezTo>
                  <a:cubicBezTo>
                    <a:pt x="f3" y="f26"/>
                    <a:pt x="f3" y="f40"/>
                    <a:pt x="f3" y="f41"/>
                  </a:cubicBezTo>
                  <a:lnTo>
                    <a:pt x="f42" y="f41"/>
                  </a:lnTo>
                  <a:cubicBezTo>
                    <a:pt x="f43" y="f44"/>
                    <a:pt x="f45" y="f13"/>
                    <a:pt x="f46" y="f25"/>
                  </a:cubicBezTo>
                  <a:cubicBezTo>
                    <a:pt x="f47" y="f48"/>
                    <a:pt x="f49" y="f50"/>
                    <a:pt x="f51" y="f50"/>
                  </a:cubicBezTo>
                  <a:cubicBezTo>
                    <a:pt x="f52" y="f50"/>
                    <a:pt x="f17" y="f9"/>
                    <a:pt x="f53" y="f54"/>
                  </a:cubicBezTo>
                  <a:cubicBezTo>
                    <a:pt x="f55" y="f10"/>
                    <a:pt x="f56" y="f57"/>
                    <a:pt x="f5" y="f6"/>
                  </a:cubicBezTo>
                  <a:close/>
                  <a:moveTo>
                    <a:pt x="f43" y="f58"/>
                  </a:moveTo>
                  <a:lnTo>
                    <a:pt x="f59" y="f58"/>
                  </a:lnTo>
                  <a:cubicBezTo>
                    <a:pt x="f60" y="f61"/>
                    <a:pt x="f33" y="f62"/>
                    <a:pt x="f55" y="f63"/>
                  </a:cubicBezTo>
                  <a:cubicBezTo>
                    <a:pt x="f64" y="f42"/>
                    <a:pt x="f65" y="f29"/>
                    <a:pt x="f31" y="f29"/>
                  </a:cubicBezTo>
                  <a:cubicBezTo>
                    <a:pt x="f49" y="f29"/>
                    <a:pt x="f47" y="f66"/>
                    <a:pt x="f67" y="f20"/>
                  </a:cubicBezTo>
                  <a:cubicBezTo>
                    <a:pt x="f68" y="f46"/>
                    <a:pt x="f69" y="f61"/>
                    <a:pt x="f43" y="f58"/>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51" name="Freeform 250"/>
            <p:cNvSpPr/>
            <p:nvPr/>
          </p:nvSpPr>
          <p:spPr>
            <a:xfrm>
              <a:off x="1174318" y="5624282"/>
              <a:ext cx="61200" cy="69476"/>
            </a:xfrm>
            <a:custGeom>
              <a:avLst/>
              <a:gdLst>
                <a:gd name="f0" fmla="val w"/>
                <a:gd name="f1" fmla="val h"/>
                <a:gd name="f2" fmla="val 0"/>
                <a:gd name="f3" fmla="val 171"/>
                <a:gd name="f4" fmla="val 194"/>
                <a:gd name="f5" fmla="val 132"/>
                <a:gd name="f6" fmla="val 167"/>
                <a:gd name="f7" fmla="val 120"/>
                <a:gd name="f8" fmla="val 176"/>
                <a:gd name="f9" fmla="val 109"/>
                <a:gd name="f10" fmla="val 183"/>
                <a:gd name="f11" fmla="val 98"/>
                <a:gd name="f12" fmla="val 187"/>
                <a:gd name="f13" fmla="val 87"/>
                <a:gd name="f14" fmla="val 192"/>
                <a:gd name="f15" fmla="val 76"/>
                <a:gd name="f16" fmla="val 63"/>
                <a:gd name="f17" fmla="val 43"/>
                <a:gd name="f18" fmla="val 27"/>
                <a:gd name="f19" fmla="val 189"/>
                <a:gd name="f20" fmla="val 16"/>
                <a:gd name="f21" fmla="val 179"/>
                <a:gd name="f22" fmla="val 5"/>
                <a:gd name="f23" fmla="val 169"/>
                <a:gd name="f24" fmla="val 156"/>
                <a:gd name="f25" fmla="val 141"/>
                <a:gd name="f26" fmla="val 131"/>
                <a:gd name="f27" fmla="val 2"/>
                <a:gd name="f28" fmla="val 123"/>
                <a:gd name="f29" fmla="val 6"/>
                <a:gd name="f30" fmla="val 116"/>
                <a:gd name="f31" fmla="val 10"/>
                <a:gd name="f32" fmla="val 108"/>
                <a:gd name="f33" fmla="val 102"/>
                <a:gd name="f34" fmla="val 22"/>
                <a:gd name="f35" fmla="val 29"/>
                <a:gd name="f36" fmla="val 93"/>
                <a:gd name="f37" fmla="val 37"/>
                <a:gd name="f38" fmla="val 90"/>
                <a:gd name="f39" fmla="val 45"/>
                <a:gd name="f40" fmla="val 51"/>
                <a:gd name="f41" fmla="val 86"/>
                <a:gd name="f42" fmla="val 61"/>
                <a:gd name="f43" fmla="val 84"/>
                <a:gd name="f44" fmla="val 73"/>
                <a:gd name="f45" fmla="val 83"/>
                <a:gd name="f46" fmla="val 80"/>
                <a:gd name="f47" fmla="val 117"/>
                <a:gd name="f48" fmla="val 129"/>
                <a:gd name="f49" fmla="val 72"/>
                <a:gd name="f50" fmla="val 68"/>
                <a:gd name="f51" fmla="val 65"/>
                <a:gd name="f52" fmla="val 64"/>
                <a:gd name="f53" fmla="val 126"/>
                <a:gd name="f54" fmla="val 42"/>
                <a:gd name="f55" fmla="val 112"/>
                <a:gd name="f56" fmla="val 30"/>
                <a:gd name="f57" fmla="val 100"/>
                <a:gd name="f58" fmla="val 26"/>
                <a:gd name="f59" fmla="val 85"/>
                <a:gd name="f60" fmla="val 70"/>
                <a:gd name="f61" fmla="val 59"/>
                <a:gd name="f62" fmla="val 52"/>
                <a:gd name="f63" fmla="val 34"/>
                <a:gd name="f64" fmla="val 39"/>
                <a:gd name="f65" fmla="val 40"/>
                <a:gd name="f66" fmla="val 48"/>
                <a:gd name="f67" fmla="val 36"/>
                <a:gd name="f68" fmla="val 57"/>
                <a:gd name="f69" fmla="val 8"/>
                <a:gd name="f70" fmla="val 44"/>
                <a:gd name="f71" fmla="val 13"/>
                <a:gd name="f72" fmla="val 33"/>
                <a:gd name="f73" fmla="val 19"/>
                <a:gd name="f74" fmla="val 25"/>
                <a:gd name="f75" fmla="val 17"/>
                <a:gd name="f76" fmla="val 35"/>
                <a:gd name="f77" fmla="val 11"/>
                <a:gd name="f78" fmla="val 47"/>
                <a:gd name="f79" fmla="val 7"/>
                <a:gd name="f80" fmla="val 89"/>
                <a:gd name="f81" fmla="val 105"/>
                <a:gd name="f82" fmla="val 118"/>
                <a:gd name="f83" fmla="val 128"/>
                <a:gd name="f84" fmla="val 138"/>
                <a:gd name="f85" fmla="val 9"/>
                <a:gd name="f86" fmla="val 145"/>
                <a:gd name="f87" fmla="val 14"/>
                <a:gd name="f88" fmla="val 149"/>
                <a:gd name="f89" fmla="val 20"/>
                <a:gd name="f90" fmla="val 154"/>
                <a:gd name="f91" fmla="val 157"/>
                <a:gd name="f92" fmla="val 32"/>
                <a:gd name="f93" fmla="val 159"/>
                <a:gd name="f94" fmla="val 41"/>
                <a:gd name="f95" fmla="val 160"/>
                <a:gd name="f96" fmla="val 46"/>
                <a:gd name="f97" fmla="val 161"/>
                <a:gd name="f98" fmla="val 56"/>
                <a:gd name="f99" fmla="val 163"/>
                <a:gd name="f100" fmla="val 164"/>
                <a:gd name="f101" fmla="val 175"/>
                <a:gd name="f102" fmla="val 182"/>
                <a:gd name="f103" fmla="val 135"/>
                <a:gd name="f104" fmla="val 133"/>
                <a:gd name="f105" fmla="val 96"/>
                <a:gd name="f106" fmla="val 101"/>
                <a:gd name="f107" fmla="val 78"/>
                <a:gd name="f108" fmla="val 110"/>
                <a:gd name="f109" fmla="val 50"/>
                <a:gd name="f110" fmla="val 115"/>
                <a:gd name="f111" fmla="val 38"/>
                <a:gd name="f112" fmla="val 125"/>
                <a:gd name="f113" fmla="val 134"/>
                <a:gd name="f114" fmla="val 140"/>
                <a:gd name="f115" fmla="val 148"/>
                <a:gd name="f116" fmla="val 155"/>
                <a:gd name="f117" fmla="val 49"/>
                <a:gd name="f118" fmla="val 166"/>
                <a:gd name="f119" fmla="val 71"/>
                <a:gd name="f120" fmla="val 94"/>
                <a:gd name="f121" fmla="val 103"/>
                <a:gd name="f122" fmla="val 113"/>
                <a:gd name="f123" fmla="val 124"/>
                <a:gd name="f124" fmla="val 139"/>
                <a:gd name="f125" fmla="val 127"/>
                <a:gd name="f126" fmla="val 122"/>
                <a:gd name="f127" fmla="*/ f0 1 171"/>
                <a:gd name="f128" fmla="*/ f1 1 194"/>
                <a:gd name="f129" fmla="val f2"/>
                <a:gd name="f130" fmla="val f3"/>
                <a:gd name="f131" fmla="val f4"/>
                <a:gd name="f132" fmla="+- f131 0 f129"/>
                <a:gd name="f133" fmla="+- f130 0 f129"/>
                <a:gd name="f134" fmla="*/ f133 1 171"/>
                <a:gd name="f135" fmla="*/ f132 1 194"/>
                <a:gd name="f136" fmla="*/ f129 1 f134"/>
                <a:gd name="f137" fmla="*/ f130 1 f134"/>
                <a:gd name="f138" fmla="*/ f129 1 f135"/>
                <a:gd name="f139" fmla="*/ f131 1 f135"/>
                <a:gd name="f140" fmla="*/ f136 f127 1"/>
                <a:gd name="f141" fmla="*/ f137 f127 1"/>
                <a:gd name="f142" fmla="*/ f139 f128 1"/>
                <a:gd name="f143" fmla="*/ f138 f128 1"/>
              </a:gdLst>
              <a:ahLst/>
              <a:cxnLst>
                <a:cxn ang="3cd4">
                  <a:pos x="hc" y="t"/>
                </a:cxn>
                <a:cxn ang="0">
                  <a:pos x="r" y="vc"/>
                </a:cxn>
                <a:cxn ang="cd4">
                  <a:pos x="hc" y="b"/>
                </a:cxn>
                <a:cxn ang="cd2">
                  <a:pos x="l" y="vc"/>
                </a:cxn>
              </a:cxnLst>
              <a:rect l="f140" t="f143" r="f141" b="f142"/>
              <a:pathLst>
                <a:path w="171" h="194">
                  <a:moveTo>
                    <a:pt x="f5" y="f6"/>
                  </a:moveTo>
                  <a:cubicBezTo>
                    <a:pt x="f7" y="f8"/>
                    <a:pt x="f9" y="f10"/>
                    <a:pt x="f11" y="f12"/>
                  </a:cubicBezTo>
                  <a:cubicBezTo>
                    <a:pt x="f13" y="f14"/>
                    <a:pt x="f15" y="f4"/>
                    <a:pt x="f16" y="f4"/>
                  </a:cubicBezTo>
                  <a:cubicBezTo>
                    <a:pt x="f17" y="f4"/>
                    <a:pt x="f18" y="f19"/>
                    <a:pt x="f20" y="f21"/>
                  </a:cubicBezTo>
                  <a:cubicBezTo>
                    <a:pt x="f22" y="f23"/>
                    <a:pt x="f2" y="f24"/>
                    <a:pt x="f2" y="f25"/>
                  </a:cubicBezTo>
                  <a:cubicBezTo>
                    <a:pt x="f2" y="f26"/>
                    <a:pt x="f27" y="f28"/>
                    <a:pt x="f29" y="f30"/>
                  </a:cubicBezTo>
                  <a:cubicBezTo>
                    <a:pt x="f31" y="f32"/>
                    <a:pt x="f20" y="f33"/>
                    <a:pt x="f34" y="f11"/>
                  </a:cubicBezTo>
                  <a:cubicBezTo>
                    <a:pt x="f35" y="f36"/>
                    <a:pt x="f37" y="f38"/>
                    <a:pt x="f39" y="f13"/>
                  </a:cubicBezTo>
                  <a:cubicBezTo>
                    <a:pt x="f40" y="f41"/>
                    <a:pt x="f42" y="f43"/>
                    <a:pt x="f44" y="f45"/>
                  </a:cubicBezTo>
                  <a:cubicBezTo>
                    <a:pt x="f11" y="f46"/>
                    <a:pt x="f47" y="f15"/>
                    <a:pt x="f48" y="f49"/>
                  </a:cubicBezTo>
                  <a:cubicBezTo>
                    <a:pt x="f48" y="f50"/>
                    <a:pt x="f48" y="f51"/>
                    <a:pt x="f48" y="f52"/>
                  </a:cubicBezTo>
                  <a:cubicBezTo>
                    <a:pt x="f48" y="f40"/>
                    <a:pt x="f53" y="f54"/>
                    <a:pt x="f7" y="f37"/>
                  </a:cubicBezTo>
                  <a:cubicBezTo>
                    <a:pt x="f55" y="f56"/>
                    <a:pt x="f57" y="f58"/>
                    <a:pt x="f59" y="f58"/>
                  </a:cubicBezTo>
                  <a:cubicBezTo>
                    <a:pt x="f60" y="f58"/>
                    <a:pt x="f61" y="f35"/>
                    <a:pt x="f62" y="f63"/>
                  </a:cubicBezTo>
                  <a:cubicBezTo>
                    <a:pt x="f39" y="f64"/>
                    <a:pt x="f65" y="f66"/>
                    <a:pt x="f67" y="f42"/>
                  </a:cubicBezTo>
                  <a:lnTo>
                    <a:pt x="f22" y="f68"/>
                  </a:lnTo>
                  <a:cubicBezTo>
                    <a:pt x="f69" y="f70"/>
                    <a:pt x="f71" y="f72"/>
                    <a:pt x="f73" y="f74"/>
                  </a:cubicBezTo>
                  <a:cubicBezTo>
                    <a:pt x="f58" y="f75"/>
                    <a:pt x="f76" y="f77"/>
                    <a:pt x="f78" y="f79"/>
                  </a:cubicBezTo>
                  <a:cubicBezTo>
                    <a:pt x="f61" y="f27"/>
                    <a:pt x="f44" y="f2"/>
                    <a:pt x="f80" y="f2"/>
                  </a:cubicBezTo>
                  <a:cubicBezTo>
                    <a:pt x="f81" y="f2"/>
                    <a:pt x="f82" y="f27"/>
                    <a:pt x="f83" y="f29"/>
                  </a:cubicBezTo>
                  <a:cubicBezTo>
                    <a:pt x="f84" y="f85"/>
                    <a:pt x="f86" y="f87"/>
                    <a:pt x="f88" y="f89"/>
                  </a:cubicBezTo>
                  <a:cubicBezTo>
                    <a:pt x="f90" y="f74"/>
                    <a:pt x="f91" y="f92"/>
                    <a:pt x="f93" y="f94"/>
                  </a:cubicBezTo>
                  <a:cubicBezTo>
                    <a:pt x="f95" y="f96"/>
                    <a:pt x="f97" y="f98"/>
                    <a:pt x="f97" y="f60"/>
                  </a:cubicBezTo>
                  <a:lnTo>
                    <a:pt x="f97" y="f55"/>
                  </a:lnTo>
                  <a:cubicBezTo>
                    <a:pt x="f97" y="f25"/>
                    <a:pt x="f97" y="f93"/>
                    <a:pt x="f99" y="f6"/>
                  </a:cubicBezTo>
                  <a:cubicBezTo>
                    <a:pt x="f100" y="f101"/>
                    <a:pt x="f6" y="f102"/>
                    <a:pt x="f3" y="f19"/>
                  </a:cubicBezTo>
                  <a:lnTo>
                    <a:pt x="f84" y="f19"/>
                  </a:lnTo>
                  <a:cubicBezTo>
                    <a:pt x="f103" y="f10"/>
                    <a:pt x="f104" y="f101"/>
                    <a:pt x="f5" y="f6"/>
                  </a:cubicBezTo>
                  <a:close/>
                  <a:moveTo>
                    <a:pt x="f48" y="f105"/>
                  </a:moveTo>
                  <a:cubicBezTo>
                    <a:pt x="f82" y="f106"/>
                    <a:pt x="f106" y="f81"/>
                    <a:pt x="f107" y="f32"/>
                  </a:cubicBezTo>
                  <a:cubicBezTo>
                    <a:pt x="f51" y="f108"/>
                    <a:pt x="f98" y="f55"/>
                    <a:pt x="f109" y="f110"/>
                  </a:cubicBezTo>
                  <a:cubicBezTo>
                    <a:pt x="f39" y="f47"/>
                    <a:pt x="f94" y="f7"/>
                    <a:pt x="f111" y="f112"/>
                  </a:cubicBezTo>
                  <a:cubicBezTo>
                    <a:pt x="f76" y="f48"/>
                    <a:pt x="f63" y="f113"/>
                    <a:pt x="f63" y="f114"/>
                  </a:cubicBezTo>
                  <a:cubicBezTo>
                    <a:pt x="f63" y="f115"/>
                    <a:pt x="f37" y="f116"/>
                    <a:pt x="f17" y="f97"/>
                  </a:cubicBezTo>
                  <a:cubicBezTo>
                    <a:pt x="f117" y="f118"/>
                    <a:pt x="f61" y="f23"/>
                    <a:pt x="f119" y="f23"/>
                  </a:cubicBezTo>
                  <a:cubicBezTo>
                    <a:pt x="f45" y="f23"/>
                    <a:pt x="f120" y="f118"/>
                    <a:pt x="f121" y="f97"/>
                  </a:cubicBezTo>
                  <a:cubicBezTo>
                    <a:pt x="f122" y="f24"/>
                    <a:pt x="f7" y="f88"/>
                    <a:pt x="f123" y="f124"/>
                  </a:cubicBezTo>
                  <a:cubicBezTo>
                    <a:pt x="f125" y="f5"/>
                    <a:pt x="f48" y="f126"/>
                    <a:pt x="f48" y="f32"/>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52" name="Freeform 251"/>
            <p:cNvSpPr/>
            <p:nvPr/>
          </p:nvSpPr>
          <p:spPr>
            <a:xfrm>
              <a:off x="1248841" y="5615997"/>
              <a:ext cx="60844" cy="61923"/>
            </a:xfrm>
            <a:custGeom>
              <a:avLst/>
              <a:gdLst>
                <a:gd name="f0" fmla="val w"/>
                <a:gd name="f1" fmla="val h"/>
                <a:gd name="f2" fmla="val 0"/>
                <a:gd name="f3" fmla="val 170"/>
                <a:gd name="f4" fmla="val 173"/>
                <a:gd name="f5" fmla="val 101"/>
                <a:gd name="f6" fmla="val 113"/>
                <a:gd name="f7" fmla="val 125"/>
                <a:gd name="f8" fmla="val 57"/>
                <a:gd name="f9" fmla="val 149"/>
                <a:gd name="f10" fmla="val 163"/>
                <a:gd name="f11" fmla="val 152"/>
                <a:gd name="f12" fmla="val 142"/>
                <a:gd name="f13" fmla="val 45"/>
                <a:gd name="f14" fmla="val 123"/>
                <a:gd name="f15" fmla="val 90"/>
                <a:gd name="f16" fmla="val 105"/>
                <a:gd name="f17" fmla="val 134"/>
                <a:gd name="f18" fmla="val 86"/>
                <a:gd name="f19" fmla="val 68"/>
                <a:gd name="f20" fmla="val 50"/>
                <a:gd name="f21" fmla="val 31"/>
                <a:gd name="f22" fmla="val 21"/>
                <a:gd name="f23" fmla="val 10"/>
                <a:gd name="f24" fmla="val 24"/>
                <a:gd name="f25" fmla="val 48"/>
                <a:gd name="f26" fmla="val 71"/>
                <a:gd name="f27" fmla="val 81"/>
                <a:gd name="f28" fmla="val 91"/>
                <a:gd name="f29" fmla="*/ f0 1 170"/>
                <a:gd name="f30" fmla="*/ f1 1 173"/>
                <a:gd name="f31" fmla="val f2"/>
                <a:gd name="f32" fmla="val f3"/>
                <a:gd name="f33" fmla="val f4"/>
                <a:gd name="f34" fmla="+- f33 0 f31"/>
                <a:gd name="f35" fmla="+- f32 0 f31"/>
                <a:gd name="f36" fmla="*/ f35 1 170"/>
                <a:gd name="f37" fmla="*/ f34 1 173"/>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70" h="173">
                  <a:moveTo>
                    <a:pt x="f3" y="f5"/>
                  </a:moveTo>
                  <a:cubicBezTo>
                    <a:pt x="f6" y="f7"/>
                    <a:pt x="f8" y="f9"/>
                    <a:pt x="f2" y="f4"/>
                  </a:cubicBezTo>
                  <a:cubicBezTo>
                    <a:pt x="f2" y="f10"/>
                    <a:pt x="f2" y="f11"/>
                    <a:pt x="f2" y="f12"/>
                  </a:cubicBezTo>
                  <a:cubicBezTo>
                    <a:pt x="f13" y="f14"/>
                    <a:pt x="f15" y="f16"/>
                    <a:pt x="f17" y="f18"/>
                  </a:cubicBezTo>
                  <a:cubicBezTo>
                    <a:pt x="f15" y="f19"/>
                    <a:pt x="f13" y="f20"/>
                    <a:pt x="f2" y="f21"/>
                  </a:cubicBezTo>
                  <a:cubicBezTo>
                    <a:pt x="f2" y="f22"/>
                    <a:pt x="f2" y="f23"/>
                    <a:pt x="f2" y="f2"/>
                  </a:cubicBezTo>
                  <a:cubicBezTo>
                    <a:pt x="f8" y="f24"/>
                    <a:pt x="f6" y="f25"/>
                    <a:pt x="f3" y="f26"/>
                  </a:cubicBezTo>
                  <a:cubicBezTo>
                    <a:pt x="f3" y="f27"/>
                    <a:pt x="f3" y="f28"/>
                    <a:pt x="f3"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53" name="Freeform 252"/>
            <p:cNvSpPr/>
            <p:nvPr/>
          </p:nvSpPr>
          <p:spPr>
            <a:xfrm>
              <a:off x="869758" y="5824444"/>
              <a:ext cx="12600" cy="12600"/>
            </a:xfrm>
            <a:custGeom>
              <a:avLst/>
              <a:gdLst>
                <a:gd name="f0" fmla="val w"/>
                <a:gd name="f1" fmla="val h"/>
                <a:gd name="f2" fmla="val 0"/>
                <a:gd name="f3" fmla="val 36"/>
                <a:gd name="f4" fmla="val 24"/>
                <a:gd name="f5" fmla="val 12"/>
                <a:gd name="f6" fmla="*/ f0 1 36"/>
                <a:gd name="f7" fmla="*/ f1 1 36"/>
                <a:gd name="f8" fmla="val f2"/>
                <a:gd name="f9" fmla="val f3"/>
                <a:gd name="f10" fmla="+- f9 0 f8"/>
                <a:gd name="f11" fmla="*/ f10 1 36"/>
                <a:gd name="f12" fmla="*/ f8 1 f11"/>
                <a:gd name="f13" fmla="*/ f9 1 f11"/>
                <a:gd name="f14" fmla="*/ f12 f6 1"/>
                <a:gd name="f15" fmla="*/ f13 f6 1"/>
                <a:gd name="f16" fmla="*/ f13 f7 1"/>
                <a:gd name="f17" fmla="*/ f12 f7 1"/>
              </a:gdLst>
              <a:ahLst/>
              <a:cxnLst>
                <a:cxn ang="3cd4">
                  <a:pos x="hc" y="t"/>
                </a:cxn>
                <a:cxn ang="0">
                  <a:pos x="r" y="vc"/>
                </a:cxn>
                <a:cxn ang="cd4">
                  <a:pos x="hc" y="b"/>
                </a:cxn>
                <a:cxn ang="cd2">
                  <a:pos x="l" y="vc"/>
                </a:cxn>
              </a:cxnLst>
              <a:rect l="f14" t="f17" r="f15" b="f16"/>
              <a:pathLst>
                <a:path w="36" h="36">
                  <a:moveTo>
                    <a:pt x="f2" y="f3"/>
                  </a:moveTo>
                  <a:cubicBezTo>
                    <a:pt x="f2" y="f4"/>
                    <a:pt x="f2" y="f5"/>
                    <a:pt x="f2" y="f2"/>
                  </a:cubicBezTo>
                  <a:cubicBezTo>
                    <a:pt x="f5" y="f2"/>
                    <a:pt x="f4" y="f2"/>
                    <a:pt x="f3" y="f2"/>
                  </a:cubicBezTo>
                  <a:cubicBezTo>
                    <a:pt x="f3" y="f5"/>
                    <a:pt x="f3" y="f4"/>
                    <a:pt x="f3" y="f3"/>
                  </a:cubicBezTo>
                  <a:cubicBezTo>
                    <a:pt x="f4" y="f3"/>
                    <a:pt x="f5" y="f3"/>
                    <a:pt x="f2" y="f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54" name="Freeform 253"/>
            <p:cNvSpPr/>
            <p:nvPr/>
          </p:nvSpPr>
          <p:spPr>
            <a:xfrm>
              <a:off x="905758" y="5824444"/>
              <a:ext cx="12600" cy="12600"/>
            </a:xfrm>
            <a:custGeom>
              <a:avLst/>
              <a:gdLst>
                <a:gd name="f0" fmla="val w"/>
                <a:gd name="f1" fmla="val h"/>
                <a:gd name="f2" fmla="val 0"/>
                <a:gd name="f3" fmla="val 36"/>
                <a:gd name="f4" fmla="val 24"/>
                <a:gd name="f5" fmla="val 12"/>
                <a:gd name="f6" fmla="*/ f0 1 36"/>
                <a:gd name="f7" fmla="*/ f1 1 36"/>
                <a:gd name="f8" fmla="val f2"/>
                <a:gd name="f9" fmla="val f3"/>
                <a:gd name="f10" fmla="+- f9 0 f8"/>
                <a:gd name="f11" fmla="*/ f10 1 36"/>
                <a:gd name="f12" fmla="*/ f8 1 f11"/>
                <a:gd name="f13" fmla="*/ f9 1 f11"/>
                <a:gd name="f14" fmla="*/ f12 f6 1"/>
                <a:gd name="f15" fmla="*/ f13 f6 1"/>
                <a:gd name="f16" fmla="*/ f13 f7 1"/>
                <a:gd name="f17" fmla="*/ f12 f7 1"/>
              </a:gdLst>
              <a:ahLst/>
              <a:cxnLst>
                <a:cxn ang="3cd4">
                  <a:pos x="hc" y="t"/>
                </a:cxn>
                <a:cxn ang="0">
                  <a:pos x="r" y="vc"/>
                </a:cxn>
                <a:cxn ang="cd4">
                  <a:pos x="hc" y="b"/>
                </a:cxn>
                <a:cxn ang="cd2">
                  <a:pos x="l" y="vc"/>
                </a:cxn>
              </a:cxnLst>
              <a:rect l="f14" t="f17" r="f15" b="f16"/>
              <a:pathLst>
                <a:path w="36" h="36">
                  <a:moveTo>
                    <a:pt x="f2" y="f3"/>
                  </a:moveTo>
                  <a:cubicBezTo>
                    <a:pt x="f2" y="f4"/>
                    <a:pt x="f2" y="f5"/>
                    <a:pt x="f2" y="f2"/>
                  </a:cubicBezTo>
                  <a:cubicBezTo>
                    <a:pt x="f5" y="f2"/>
                    <a:pt x="f4" y="f2"/>
                    <a:pt x="f3" y="f2"/>
                  </a:cubicBezTo>
                  <a:cubicBezTo>
                    <a:pt x="f3" y="f5"/>
                    <a:pt x="f3" y="f4"/>
                    <a:pt x="f3" y="f3"/>
                  </a:cubicBezTo>
                  <a:cubicBezTo>
                    <a:pt x="f4" y="f3"/>
                    <a:pt x="f5" y="f3"/>
                    <a:pt x="f2" y="f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55" name="Freeform 254"/>
            <p:cNvSpPr/>
            <p:nvPr/>
          </p:nvSpPr>
          <p:spPr>
            <a:xfrm>
              <a:off x="941758" y="5824444"/>
              <a:ext cx="12600" cy="12600"/>
            </a:xfrm>
            <a:custGeom>
              <a:avLst/>
              <a:gdLst>
                <a:gd name="f0" fmla="val w"/>
                <a:gd name="f1" fmla="val h"/>
                <a:gd name="f2" fmla="val 0"/>
                <a:gd name="f3" fmla="val 36"/>
                <a:gd name="f4" fmla="val 24"/>
                <a:gd name="f5" fmla="val 12"/>
                <a:gd name="f6" fmla="*/ f0 1 36"/>
                <a:gd name="f7" fmla="*/ f1 1 36"/>
                <a:gd name="f8" fmla="val f2"/>
                <a:gd name="f9" fmla="val f3"/>
                <a:gd name="f10" fmla="+- f9 0 f8"/>
                <a:gd name="f11" fmla="*/ f10 1 36"/>
                <a:gd name="f12" fmla="*/ f8 1 f11"/>
                <a:gd name="f13" fmla="*/ f9 1 f11"/>
                <a:gd name="f14" fmla="*/ f12 f6 1"/>
                <a:gd name="f15" fmla="*/ f13 f6 1"/>
                <a:gd name="f16" fmla="*/ f13 f7 1"/>
                <a:gd name="f17" fmla="*/ f12 f7 1"/>
              </a:gdLst>
              <a:ahLst/>
              <a:cxnLst>
                <a:cxn ang="3cd4">
                  <a:pos x="hc" y="t"/>
                </a:cxn>
                <a:cxn ang="0">
                  <a:pos x="r" y="vc"/>
                </a:cxn>
                <a:cxn ang="cd4">
                  <a:pos x="hc" y="b"/>
                </a:cxn>
                <a:cxn ang="cd2">
                  <a:pos x="l" y="vc"/>
                </a:cxn>
              </a:cxnLst>
              <a:rect l="f14" t="f17" r="f15" b="f16"/>
              <a:pathLst>
                <a:path w="36" h="36">
                  <a:moveTo>
                    <a:pt x="f2" y="f3"/>
                  </a:moveTo>
                  <a:cubicBezTo>
                    <a:pt x="f2" y="f4"/>
                    <a:pt x="f2" y="f5"/>
                    <a:pt x="f2" y="f2"/>
                  </a:cubicBezTo>
                  <a:cubicBezTo>
                    <a:pt x="f5" y="f2"/>
                    <a:pt x="f4" y="f2"/>
                    <a:pt x="f3" y="f2"/>
                  </a:cubicBezTo>
                  <a:cubicBezTo>
                    <a:pt x="f3" y="f5"/>
                    <a:pt x="f3" y="f4"/>
                    <a:pt x="f3" y="f3"/>
                  </a:cubicBezTo>
                  <a:cubicBezTo>
                    <a:pt x="f4" y="f3"/>
                    <a:pt x="f5" y="f3"/>
                    <a:pt x="f2" y="f3"/>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56" name="Freeform 255"/>
            <p:cNvSpPr/>
            <p:nvPr/>
          </p:nvSpPr>
          <p:spPr>
            <a:xfrm>
              <a:off x="792720" y="5905442"/>
              <a:ext cx="60844" cy="61923"/>
            </a:xfrm>
            <a:custGeom>
              <a:avLst/>
              <a:gdLst>
                <a:gd name="f0" fmla="val w"/>
                <a:gd name="f1" fmla="val h"/>
                <a:gd name="f2" fmla="val 0"/>
                <a:gd name="f3" fmla="val 170"/>
                <a:gd name="f4" fmla="val 173"/>
                <a:gd name="f5" fmla="val 101"/>
                <a:gd name="f6" fmla="val 91"/>
                <a:gd name="f7" fmla="val 81"/>
                <a:gd name="f8" fmla="val 71"/>
                <a:gd name="f9" fmla="val 57"/>
                <a:gd name="f10" fmla="val 48"/>
                <a:gd name="f11" fmla="val 113"/>
                <a:gd name="f12" fmla="val 24"/>
                <a:gd name="f13" fmla="val 10"/>
                <a:gd name="f14" fmla="val 21"/>
                <a:gd name="f15" fmla="val 31"/>
                <a:gd name="f16" fmla="val 125"/>
                <a:gd name="f17" fmla="val 50"/>
                <a:gd name="f18" fmla="val 80"/>
                <a:gd name="f19" fmla="val 68"/>
                <a:gd name="f20" fmla="val 35"/>
                <a:gd name="f21" fmla="val 86"/>
                <a:gd name="f22" fmla="val 105"/>
                <a:gd name="f23" fmla="val 123"/>
                <a:gd name="f24" fmla="val 142"/>
                <a:gd name="f25" fmla="val 152"/>
                <a:gd name="f26" fmla="val 163"/>
                <a:gd name="f27" fmla="val 149"/>
                <a:gd name="f28" fmla="*/ f0 1 170"/>
                <a:gd name="f29" fmla="*/ f1 1 173"/>
                <a:gd name="f30" fmla="val f2"/>
                <a:gd name="f31" fmla="val f3"/>
                <a:gd name="f32" fmla="val f4"/>
                <a:gd name="f33" fmla="+- f32 0 f30"/>
                <a:gd name="f34" fmla="+- f31 0 f30"/>
                <a:gd name="f35" fmla="*/ f34 1 170"/>
                <a:gd name="f36" fmla="*/ f33 1 173"/>
                <a:gd name="f37" fmla="*/ f30 1 f35"/>
                <a:gd name="f38" fmla="*/ f31 1 f35"/>
                <a:gd name="f39" fmla="*/ f30 1 f36"/>
                <a:gd name="f40" fmla="*/ f32 1 f36"/>
                <a:gd name="f41" fmla="*/ f37 f28 1"/>
                <a:gd name="f42" fmla="*/ f38 f28 1"/>
                <a:gd name="f43" fmla="*/ f40 f29 1"/>
                <a:gd name="f44" fmla="*/ f39 f29 1"/>
              </a:gdLst>
              <a:ahLst/>
              <a:cxnLst>
                <a:cxn ang="3cd4">
                  <a:pos x="hc" y="t"/>
                </a:cxn>
                <a:cxn ang="0">
                  <a:pos x="r" y="vc"/>
                </a:cxn>
                <a:cxn ang="cd4">
                  <a:pos x="hc" y="b"/>
                </a:cxn>
                <a:cxn ang="cd2">
                  <a:pos x="l" y="vc"/>
                </a:cxn>
              </a:cxnLst>
              <a:rect l="f41" t="f44" r="f42" b="f43"/>
              <a:pathLst>
                <a:path w="170" h="173">
                  <a:moveTo>
                    <a:pt x="f2" y="f5"/>
                  </a:moveTo>
                  <a:cubicBezTo>
                    <a:pt x="f2" y="f6"/>
                    <a:pt x="f2" y="f7"/>
                    <a:pt x="f2" y="f8"/>
                  </a:cubicBezTo>
                  <a:cubicBezTo>
                    <a:pt x="f9" y="f10"/>
                    <a:pt x="f11" y="f12"/>
                    <a:pt x="f3" y="f2"/>
                  </a:cubicBezTo>
                  <a:cubicBezTo>
                    <a:pt x="f3" y="f13"/>
                    <a:pt x="f3" y="f14"/>
                    <a:pt x="f3" y="f15"/>
                  </a:cubicBezTo>
                  <a:cubicBezTo>
                    <a:pt x="f16" y="f17"/>
                    <a:pt x="f18" y="f19"/>
                    <a:pt x="f20" y="f21"/>
                  </a:cubicBezTo>
                  <a:cubicBezTo>
                    <a:pt x="f18" y="f22"/>
                    <a:pt x="f16" y="f23"/>
                    <a:pt x="f3" y="f24"/>
                  </a:cubicBezTo>
                  <a:cubicBezTo>
                    <a:pt x="f3" y="f25"/>
                    <a:pt x="f3" y="f26"/>
                    <a:pt x="f3" y="f4"/>
                  </a:cubicBezTo>
                  <a:cubicBezTo>
                    <a:pt x="f11" y="f27"/>
                    <a:pt x="f9" y="f16"/>
                    <a:pt x="f2"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57" name="Freeform 256"/>
            <p:cNvSpPr/>
            <p:nvPr/>
          </p:nvSpPr>
          <p:spPr>
            <a:xfrm>
              <a:off x="860761" y="5888516"/>
              <a:ext cx="35277" cy="94676"/>
            </a:xfrm>
            <a:custGeom>
              <a:avLst/>
              <a:gdLst>
                <a:gd name="f0" fmla="val w"/>
                <a:gd name="f1" fmla="val h"/>
                <a:gd name="f2" fmla="val 0"/>
                <a:gd name="f3" fmla="val 99"/>
                <a:gd name="f4" fmla="val 264"/>
                <a:gd name="f5" fmla="val 25"/>
                <a:gd name="f6" fmla="val 176"/>
                <a:gd name="f7" fmla="val 49"/>
                <a:gd name="f8" fmla="val 88"/>
                <a:gd name="f9" fmla="val 74"/>
                <a:gd name="f10" fmla="val 83"/>
                <a:gd name="f11" fmla="val 91"/>
                <a:gd name="f12" fmla="val 75"/>
                <a:gd name="f13" fmla="val 50"/>
                <a:gd name="f14" fmla="val 17"/>
                <a:gd name="f15" fmla="val 8"/>
                <a:gd name="f16" fmla="*/ f0 1 99"/>
                <a:gd name="f17" fmla="*/ f1 1 264"/>
                <a:gd name="f18" fmla="val f2"/>
                <a:gd name="f19" fmla="val f3"/>
                <a:gd name="f20" fmla="val f4"/>
                <a:gd name="f21" fmla="+- f20 0 f18"/>
                <a:gd name="f22" fmla="+- f19 0 f18"/>
                <a:gd name="f23" fmla="*/ f22 1 99"/>
                <a:gd name="f24" fmla="*/ f21 1 264"/>
                <a:gd name="f25" fmla="*/ f18 1 f23"/>
                <a:gd name="f26" fmla="*/ f19 1 f23"/>
                <a:gd name="f27" fmla="*/ f18 1 f24"/>
                <a:gd name="f28" fmla="*/ f20 1 f24"/>
                <a:gd name="f29" fmla="*/ f25 f16 1"/>
                <a:gd name="f30" fmla="*/ f26 f16 1"/>
                <a:gd name="f31" fmla="*/ f28 f17 1"/>
                <a:gd name="f32" fmla="*/ f27 f17 1"/>
              </a:gdLst>
              <a:ahLst/>
              <a:cxnLst>
                <a:cxn ang="3cd4">
                  <a:pos x="hc" y="t"/>
                </a:cxn>
                <a:cxn ang="0">
                  <a:pos x="r" y="vc"/>
                </a:cxn>
                <a:cxn ang="cd4">
                  <a:pos x="hc" y="b"/>
                </a:cxn>
                <a:cxn ang="cd2">
                  <a:pos x="l" y="vc"/>
                </a:cxn>
              </a:cxnLst>
              <a:rect l="f29" t="f32" r="f30" b="f31"/>
              <a:pathLst>
                <a:path w="99" h="264">
                  <a:moveTo>
                    <a:pt x="f2" y="f4"/>
                  </a:moveTo>
                  <a:cubicBezTo>
                    <a:pt x="f5" y="f6"/>
                    <a:pt x="f7" y="f8"/>
                    <a:pt x="f9" y="f2"/>
                  </a:cubicBezTo>
                  <a:cubicBezTo>
                    <a:pt x="f10" y="f2"/>
                    <a:pt x="f11" y="f2"/>
                    <a:pt x="f3" y="f2"/>
                  </a:cubicBezTo>
                  <a:cubicBezTo>
                    <a:pt x="f12" y="f8"/>
                    <a:pt x="f13" y="f6"/>
                    <a:pt x="f5" y="f4"/>
                  </a:cubicBezTo>
                  <a:cubicBezTo>
                    <a:pt x="f14" y="f4"/>
                    <a:pt x="f15"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58" name="Freeform 257"/>
            <p:cNvSpPr/>
            <p:nvPr/>
          </p:nvSpPr>
          <p:spPr>
            <a:xfrm>
              <a:off x="905036" y="5889961"/>
              <a:ext cx="57598" cy="93241"/>
            </a:xfrm>
            <a:custGeom>
              <a:avLst/>
              <a:gdLst>
                <a:gd name="f0" fmla="val w"/>
                <a:gd name="f1" fmla="val h"/>
                <a:gd name="f2" fmla="val 0"/>
                <a:gd name="f3" fmla="val 161"/>
                <a:gd name="f4" fmla="val 260"/>
                <a:gd name="f5" fmla="val 29"/>
                <a:gd name="f6" fmla="val 256"/>
                <a:gd name="f7" fmla="val 31"/>
                <a:gd name="f8" fmla="val 91"/>
                <a:gd name="f9" fmla="val 45"/>
                <a:gd name="f10" fmla="val 75"/>
                <a:gd name="f11" fmla="val 62"/>
                <a:gd name="f12" fmla="val 66"/>
                <a:gd name="f13" fmla="val 82"/>
                <a:gd name="f14" fmla="val 94"/>
                <a:gd name="f15" fmla="val 104"/>
                <a:gd name="f16" fmla="val 69"/>
                <a:gd name="f17" fmla="val 115"/>
                <a:gd name="f18" fmla="val 73"/>
                <a:gd name="f19" fmla="val 125"/>
                <a:gd name="f20" fmla="val 78"/>
                <a:gd name="f21" fmla="val 133"/>
                <a:gd name="f22" fmla="val 84"/>
                <a:gd name="f23" fmla="val 140"/>
                <a:gd name="f24" fmla="val 93"/>
                <a:gd name="f25" fmla="val 146"/>
                <a:gd name="f26" fmla="val 101"/>
                <a:gd name="f27" fmla="val 151"/>
                <a:gd name="f28" fmla="val 111"/>
                <a:gd name="f29" fmla="val 155"/>
                <a:gd name="f30" fmla="val 123"/>
                <a:gd name="f31" fmla="val 159"/>
                <a:gd name="f32" fmla="val 134"/>
                <a:gd name="f33" fmla="val 147"/>
                <a:gd name="f34" fmla="val 160"/>
                <a:gd name="f35" fmla="val 192"/>
                <a:gd name="f36" fmla="val 153"/>
                <a:gd name="f37" fmla="val 217"/>
                <a:gd name="f38" fmla="val 137"/>
                <a:gd name="f39" fmla="val 234"/>
                <a:gd name="f40" fmla="val 122"/>
                <a:gd name="f41" fmla="val 251"/>
                <a:gd name="f42" fmla="val 103"/>
                <a:gd name="f43" fmla="val 81"/>
                <a:gd name="f44" fmla="val 59"/>
                <a:gd name="f45" fmla="val 42"/>
                <a:gd name="f46" fmla="val 232"/>
                <a:gd name="f47" fmla="val 162"/>
                <a:gd name="f48" fmla="val 184"/>
                <a:gd name="f49" fmla="val 32"/>
                <a:gd name="f50" fmla="val 200"/>
                <a:gd name="f51" fmla="val 38"/>
                <a:gd name="f52" fmla="val 210"/>
                <a:gd name="f53" fmla="val 48"/>
                <a:gd name="f54" fmla="val 226"/>
                <a:gd name="f55" fmla="val 61"/>
                <a:gd name="f56" fmla="val 92"/>
                <a:gd name="f57" fmla="val 228"/>
                <a:gd name="f58" fmla="val 114"/>
                <a:gd name="f59" fmla="val 216"/>
                <a:gd name="f60" fmla="val 124"/>
                <a:gd name="f61" fmla="val 204"/>
                <a:gd name="f62" fmla="val 129"/>
                <a:gd name="f63" fmla="val 186"/>
                <a:gd name="f64" fmla="val 163"/>
                <a:gd name="f65" fmla="val 139"/>
                <a:gd name="f66" fmla="val 121"/>
                <a:gd name="f67" fmla="val 109"/>
                <a:gd name="f68" fmla="val 105"/>
                <a:gd name="f69" fmla="val 98"/>
                <a:gd name="f70" fmla="val 79"/>
                <a:gd name="f71" fmla="val 54"/>
                <a:gd name="f72" fmla="val 44"/>
                <a:gd name="f73" fmla="val 110"/>
                <a:gd name="f74" fmla="val 34"/>
                <a:gd name="f75" fmla="*/ f0 1 161"/>
                <a:gd name="f76" fmla="*/ f1 1 260"/>
                <a:gd name="f77" fmla="val f2"/>
                <a:gd name="f78" fmla="val f3"/>
                <a:gd name="f79" fmla="val f4"/>
                <a:gd name="f80" fmla="+- f79 0 f77"/>
                <a:gd name="f81" fmla="+- f78 0 f77"/>
                <a:gd name="f82" fmla="*/ f81 1 161"/>
                <a:gd name="f83" fmla="*/ f80 1 260"/>
                <a:gd name="f84" fmla="*/ f77 1 f82"/>
                <a:gd name="f85" fmla="*/ f78 1 f82"/>
                <a:gd name="f86" fmla="*/ f77 1 f83"/>
                <a:gd name="f87" fmla="*/ f79 1 f83"/>
                <a:gd name="f88" fmla="*/ f84 f75 1"/>
                <a:gd name="f89" fmla="*/ f85 f75 1"/>
                <a:gd name="f90" fmla="*/ f87 f76 1"/>
                <a:gd name="f91" fmla="*/ f86 f76 1"/>
              </a:gdLst>
              <a:ahLst/>
              <a:cxnLst>
                <a:cxn ang="3cd4">
                  <a:pos x="hc" y="t"/>
                </a:cxn>
                <a:cxn ang="0">
                  <a:pos x="r" y="vc"/>
                </a:cxn>
                <a:cxn ang="cd4">
                  <a:pos x="hc" y="b"/>
                </a:cxn>
                <a:cxn ang="cd2">
                  <a:pos x="l" y="vc"/>
                </a:cxn>
              </a:cxnLst>
              <a:rect l="f88" t="f91" r="f89" b="f90"/>
              <a:pathLst>
                <a:path w="161" h="260">
                  <a:moveTo>
                    <a:pt x="f5" y="f6"/>
                  </a:moveTo>
                  <a:lnTo>
                    <a:pt x="f2" y="f6"/>
                  </a:lnTo>
                  <a:lnTo>
                    <a:pt x="f2" y="f2"/>
                  </a:lnTo>
                  <a:lnTo>
                    <a:pt x="f7" y="f2"/>
                  </a:lnTo>
                  <a:lnTo>
                    <a:pt x="f7" y="f8"/>
                  </a:lnTo>
                  <a:cubicBezTo>
                    <a:pt x="f9" y="f10"/>
                    <a:pt x="f11" y="f12"/>
                    <a:pt x="f13" y="f12"/>
                  </a:cubicBezTo>
                  <a:cubicBezTo>
                    <a:pt x="f14" y="f12"/>
                    <a:pt x="f15" y="f16"/>
                    <a:pt x="f17" y="f18"/>
                  </a:cubicBezTo>
                  <a:cubicBezTo>
                    <a:pt x="f19" y="f20"/>
                    <a:pt x="f21" y="f22"/>
                    <a:pt x="f23" y="f24"/>
                  </a:cubicBezTo>
                  <a:cubicBezTo>
                    <a:pt x="f25" y="f26"/>
                    <a:pt x="f27" y="f28"/>
                    <a:pt x="f29" y="f30"/>
                  </a:cubicBezTo>
                  <a:cubicBezTo>
                    <a:pt x="f31" y="f32"/>
                    <a:pt x="f3" y="f33"/>
                    <a:pt x="f3" y="f34"/>
                  </a:cubicBezTo>
                  <a:cubicBezTo>
                    <a:pt x="f3" y="f35"/>
                    <a:pt x="f36" y="f37"/>
                    <a:pt x="f38" y="f39"/>
                  </a:cubicBezTo>
                  <a:cubicBezTo>
                    <a:pt x="f40" y="f41"/>
                    <a:pt x="f42" y="f4"/>
                    <a:pt x="f43" y="f4"/>
                  </a:cubicBezTo>
                  <a:cubicBezTo>
                    <a:pt x="f44" y="f4"/>
                    <a:pt x="f45" y="f41"/>
                    <a:pt x="f5" y="f46"/>
                  </a:cubicBezTo>
                  <a:close/>
                  <a:moveTo>
                    <a:pt x="f5" y="f47"/>
                  </a:moveTo>
                  <a:cubicBezTo>
                    <a:pt x="f5" y="f48"/>
                    <a:pt x="f49" y="f50"/>
                    <a:pt x="f51" y="f52"/>
                  </a:cubicBezTo>
                  <a:cubicBezTo>
                    <a:pt x="f53" y="f54"/>
                    <a:pt x="f55" y="f39"/>
                    <a:pt x="f20" y="f39"/>
                  </a:cubicBezTo>
                  <a:cubicBezTo>
                    <a:pt x="f56" y="f39"/>
                    <a:pt x="f15" y="f57"/>
                    <a:pt x="f58" y="f59"/>
                  </a:cubicBezTo>
                  <a:cubicBezTo>
                    <a:pt x="f60" y="f61"/>
                    <a:pt x="f62" y="f63"/>
                    <a:pt x="f62" y="f64"/>
                  </a:cubicBezTo>
                  <a:cubicBezTo>
                    <a:pt x="f62" y="f65"/>
                    <a:pt x="f60" y="f66"/>
                    <a:pt x="f58" y="f67"/>
                  </a:cubicBezTo>
                  <a:cubicBezTo>
                    <a:pt x="f68" y="f69"/>
                    <a:pt x="f24" y="f56"/>
                    <a:pt x="f70" y="f56"/>
                  </a:cubicBezTo>
                  <a:cubicBezTo>
                    <a:pt x="f12" y="f56"/>
                    <a:pt x="f71" y="f69"/>
                    <a:pt x="f72" y="f73"/>
                  </a:cubicBezTo>
                  <a:cubicBezTo>
                    <a:pt x="f74" y="f40"/>
                    <a:pt x="f5" y="f65"/>
                    <a:pt x="f5" y="f47"/>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59" name="Freeform 258"/>
            <p:cNvSpPr/>
            <p:nvPr/>
          </p:nvSpPr>
          <p:spPr>
            <a:xfrm>
              <a:off x="977036" y="5889961"/>
              <a:ext cx="10799" cy="91796"/>
            </a:xfrm>
            <a:custGeom>
              <a:avLst/>
              <a:gdLst>
                <a:gd name="f0" fmla="val w"/>
                <a:gd name="f1" fmla="val h"/>
                <a:gd name="f2" fmla="val 0"/>
                <a:gd name="f3" fmla="val 31"/>
                <a:gd name="f4" fmla="val 256"/>
                <a:gd name="f5" fmla="val 170"/>
                <a:gd name="f6" fmla="val 85"/>
                <a:gd name="f7" fmla="val 10"/>
                <a:gd name="f8" fmla="val 21"/>
                <a:gd name="f9" fmla="*/ f0 1 31"/>
                <a:gd name="f10" fmla="*/ f1 1 256"/>
                <a:gd name="f11" fmla="val f2"/>
                <a:gd name="f12" fmla="val f3"/>
                <a:gd name="f13" fmla="val f4"/>
                <a:gd name="f14" fmla="+- f13 0 f11"/>
                <a:gd name="f15" fmla="+- f12 0 f11"/>
                <a:gd name="f16" fmla="*/ f15 1 31"/>
                <a:gd name="f17" fmla="*/ f14 1 256"/>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31" h="256">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60" name="Freeform 259"/>
            <p:cNvSpPr/>
            <p:nvPr/>
          </p:nvSpPr>
          <p:spPr>
            <a:xfrm>
              <a:off x="1001158" y="5913717"/>
              <a:ext cx="62279" cy="69476"/>
            </a:xfrm>
            <a:custGeom>
              <a:avLst/>
              <a:gdLst>
                <a:gd name="f0" fmla="val w"/>
                <a:gd name="f1" fmla="val h"/>
                <a:gd name="f2" fmla="val 0"/>
                <a:gd name="f3" fmla="val 174"/>
                <a:gd name="f4" fmla="val 194"/>
                <a:gd name="f5" fmla="val 97"/>
                <a:gd name="f6" fmla="val 63"/>
                <a:gd name="f7" fmla="val 10"/>
                <a:gd name="f8" fmla="val 37"/>
                <a:gd name="f9" fmla="val 29"/>
                <a:gd name="f10" fmla="val 21"/>
                <a:gd name="f11" fmla="val 45"/>
                <a:gd name="f12" fmla="val 7"/>
                <a:gd name="f13" fmla="val 64"/>
                <a:gd name="f14" fmla="val 87"/>
                <a:gd name="f15" fmla="val 112"/>
                <a:gd name="f16" fmla="val 133"/>
                <a:gd name="f17" fmla="val 8"/>
                <a:gd name="f18" fmla="val 149"/>
                <a:gd name="f19" fmla="val 25"/>
                <a:gd name="f20" fmla="val 166"/>
                <a:gd name="f21" fmla="val 42"/>
                <a:gd name="f22" fmla="val 65"/>
                <a:gd name="f23" fmla="val 94"/>
                <a:gd name="f24" fmla="val 118"/>
                <a:gd name="f25" fmla="val 170"/>
                <a:gd name="f26" fmla="val 137"/>
                <a:gd name="f27" fmla="val 163"/>
                <a:gd name="f28" fmla="val 150"/>
                <a:gd name="f29" fmla="val 156"/>
                <a:gd name="f30" fmla="val 164"/>
                <a:gd name="f31" fmla="val 145"/>
                <a:gd name="f32" fmla="val 175"/>
                <a:gd name="f33" fmla="val 132"/>
                <a:gd name="f34" fmla="val 182"/>
                <a:gd name="f35" fmla="val 190"/>
                <a:gd name="f36" fmla="val 103"/>
                <a:gd name="f37" fmla="val 61"/>
                <a:gd name="f38" fmla="val 40"/>
                <a:gd name="f39" fmla="val 185"/>
                <a:gd name="f40" fmla="val 24"/>
                <a:gd name="f41" fmla="val 169"/>
                <a:gd name="f42" fmla="val 152"/>
                <a:gd name="f43" fmla="val 128"/>
                <a:gd name="f44" fmla="val 32"/>
                <a:gd name="f45" fmla="val 120"/>
                <a:gd name="f46" fmla="val 138"/>
                <a:gd name="f47" fmla="val 48"/>
                <a:gd name="f48" fmla="val 58"/>
                <a:gd name="f49" fmla="val 162"/>
                <a:gd name="f50" fmla="val 71"/>
                <a:gd name="f51" fmla="val 168"/>
                <a:gd name="f52" fmla="val 116"/>
                <a:gd name="f53" fmla="val 126"/>
                <a:gd name="f54" fmla="val 136"/>
                <a:gd name="f55" fmla="val 141"/>
                <a:gd name="f56" fmla="val 96"/>
                <a:gd name="f57" fmla="val 73"/>
                <a:gd name="f58" fmla="val 55"/>
                <a:gd name="f59" fmla="val 44"/>
                <a:gd name="f60" fmla="val 115"/>
                <a:gd name="f61" fmla="val 102"/>
                <a:gd name="f62" fmla="val 26"/>
                <a:gd name="f63" fmla="*/ f0 1 174"/>
                <a:gd name="f64" fmla="*/ f1 1 194"/>
                <a:gd name="f65" fmla="val f2"/>
                <a:gd name="f66" fmla="val f3"/>
                <a:gd name="f67" fmla="val f4"/>
                <a:gd name="f68" fmla="+- f67 0 f65"/>
                <a:gd name="f69" fmla="+- f66 0 f65"/>
                <a:gd name="f70" fmla="*/ f69 1 174"/>
                <a:gd name="f71" fmla="*/ f68 1 194"/>
                <a:gd name="f72" fmla="*/ f65 1 f70"/>
                <a:gd name="f73" fmla="*/ f66 1 f70"/>
                <a:gd name="f74" fmla="*/ f65 1 f71"/>
                <a:gd name="f75" fmla="*/ f67 1 f71"/>
                <a:gd name="f76" fmla="*/ f72 f63 1"/>
                <a:gd name="f77" fmla="*/ f73 f63 1"/>
                <a:gd name="f78" fmla="*/ f75 f64 1"/>
                <a:gd name="f79" fmla="*/ f74 f64 1"/>
              </a:gdLst>
              <a:ahLst/>
              <a:cxnLst>
                <a:cxn ang="3cd4">
                  <a:pos x="hc" y="t"/>
                </a:cxn>
                <a:cxn ang="0">
                  <a:pos x="r" y="vc"/>
                </a:cxn>
                <a:cxn ang="cd4">
                  <a:pos x="hc" y="b"/>
                </a:cxn>
                <a:cxn ang="cd2">
                  <a:pos x="l" y="vc"/>
                </a:cxn>
              </a:cxnLst>
              <a:rect l="f76" t="f79" r="f77" b="f78"/>
              <a:pathLst>
                <a:path w="174" h="194">
                  <a:moveTo>
                    <a:pt x="f2" y="f5"/>
                  </a:moveTo>
                  <a:cubicBezTo>
                    <a:pt x="f2" y="f6"/>
                    <a:pt x="f7" y="f8"/>
                    <a:pt x="f9" y="f10"/>
                  </a:cubicBezTo>
                  <a:cubicBezTo>
                    <a:pt x="f11" y="f12"/>
                    <a:pt x="f13" y="f2"/>
                    <a:pt x="f14" y="f2"/>
                  </a:cubicBezTo>
                  <a:cubicBezTo>
                    <a:pt x="f15" y="f2"/>
                    <a:pt x="f16" y="f17"/>
                    <a:pt x="f18" y="f19"/>
                  </a:cubicBezTo>
                  <a:cubicBezTo>
                    <a:pt x="f20" y="f21"/>
                    <a:pt x="f3" y="f22"/>
                    <a:pt x="f3" y="f23"/>
                  </a:cubicBezTo>
                  <a:cubicBezTo>
                    <a:pt x="f3" y="f24"/>
                    <a:pt x="f25" y="f26"/>
                    <a:pt x="f27" y="f28"/>
                  </a:cubicBezTo>
                  <a:cubicBezTo>
                    <a:pt x="f29" y="f30"/>
                    <a:pt x="f31" y="f32"/>
                    <a:pt x="f33" y="f34"/>
                  </a:cubicBezTo>
                  <a:cubicBezTo>
                    <a:pt x="f24" y="f35"/>
                    <a:pt x="f36" y="f4"/>
                    <a:pt x="f14" y="f4"/>
                  </a:cubicBezTo>
                  <a:cubicBezTo>
                    <a:pt x="f37" y="f4"/>
                    <a:pt x="f38" y="f39"/>
                    <a:pt x="f40" y="f41"/>
                  </a:cubicBezTo>
                  <a:cubicBezTo>
                    <a:pt x="f17" y="f42"/>
                    <a:pt x="f2" y="f43"/>
                    <a:pt x="f2" y="f5"/>
                  </a:cubicBezTo>
                  <a:close/>
                  <a:moveTo>
                    <a:pt x="f44" y="f5"/>
                  </a:moveTo>
                  <a:cubicBezTo>
                    <a:pt x="f44" y="f45"/>
                    <a:pt x="f8" y="f46"/>
                    <a:pt x="f47" y="f28"/>
                  </a:cubicBezTo>
                  <a:cubicBezTo>
                    <a:pt x="f48" y="f49"/>
                    <a:pt x="f50" y="f51"/>
                    <a:pt x="f14" y="f51"/>
                  </a:cubicBezTo>
                  <a:cubicBezTo>
                    <a:pt x="f36" y="f51"/>
                    <a:pt x="f52" y="f49"/>
                    <a:pt x="f53" y="f28"/>
                  </a:cubicBezTo>
                  <a:cubicBezTo>
                    <a:pt x="f54" y="f46"/>
                    <a:pt x="f55" y="f45"/>
                    <a:pt x="f55" y="f56"/>
                  </a:cubicBezTo>
                  <a:cubicBezTo>
                    <a:pt x="f55" y="f57"/>
                    <a:pt x="f54" y="f58"/>
                    <a:pt x="f53" y="f59"/>
                  </a:cubicBezTo>
                  <a:cubicBezTo>
                    <a:pt x="f60" y="f44"/>
                    <a:pt x="f61" y="f62"/>
                    <a:pt x="f14" y="f62"/>
                  </a:cubicBezTo>
                  <a:cubicBezTo>
                    <a:pt x="f50" y="f62"/>
                    <a:pt x="f48" y="f44"/>
                    <a:pt x="f47" y="f59"/>
                  </a:cubicBezTo>
                  <a:cubicBezTo>
                    <a:pt x="f8" y="f58"/>
                    <a:pt x="f44" y="f57"/>
                    <a:pt x="f44"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61" name="Freeform 260"/>
            <p:cNvSpPr/>
            <p:nvPr/>
          </p:nvSpPr>
          <p:spPr>
            <a:xfrm>
              <a:off x="1073523" y="5913717"/>
              <a:ext cx="57598" cy="93241"/>
            </a:xfrm>
            <a:custGeom>
              <a:avLst/>
              <a:gdLst>
                <a:gd name="f0" fmla="val w"/>
                <a:gd name="f1" fmla="val h"/>
                <a:gd name="f2" fmla="val 0"/>
                <a:gd name="f3" fmla="val 161"/>
                <a:gd name="f4" fmla="val 260"/>
                <a:gd name="f5" fmla="val 129"/>
                <a:gd name="f6" fmla="val 170"/>
                <a:gd name="f7" fmla="val 124"/>
                <a:gd name="f8" fmla="val 177"/>
                <a:gd name="f9" fmla="val 117"/>
                <a:gd name="f10" fmla="val 182"/>
                <a:gd name="f11" fmla="val 109"/>
                <a:gd name="f12" fmla="val 187"/>
                <a:gd name="f13" fmla="val 100"/>
                <a:gd name="f14" fmla="val 191"/>
                <a:gd name="f15" fmla="val 91"/>
                <a:gd name="f16" fmla="val 194"/>
                <a:gd name="f17" fmla="val 81"/>
                <a:gd name="f18" fmla="val 59"/>
                <a:gd name="f19" fmla="val 40"/>
                <a:gd name="f20" fmla="val 185"/>
                <a:gd name="f21" fmla="val 24"/>
                <a:gd name="f22" fmla="val 167"/>
                <a:gd name="f23" fmla="val 8"/>
                <a:gd name="f24" fmla="val 150"/>
                <a:gd name="f25" fmla="val 126"/>
                <a:gd name="f26" fmla="val 95"/>
                <a:gd name="f27" fmla="val 76"/>
                <a:gd name="f28" fmla="val 3"/>
                <a:gd name="f29" fmla="val 60"/>
                <a:gd name="f30" fmla="val 10"/>
                <a:gd name="f31" fmla="val 45"/>
                <a:gd name="f32" fmla="val 16"/>
                <a:gd name="f33" fmla="val 30"/>
                <a:gd name="f34" fmla="val 26"/>
                <a:gd name="f35" fmla="val 19"/>
                <a:gd name="f36" fmla="val 38"/>
                <a:gd name="f37" fmla="val 11"/>
                <a:gd name="f38" fmla="val 50"/>
                <a:gd name="f39" fmla="val 4"/>
                <a:gd name="f40" fmla="val 64"/>
                <a:gd name="f41" fmla="val 78"/>
                <a:gd name="f42" fmla="val 101"/>
                <a:gd name="f43" fmla="val 119"/>
                <a:gd name="f44" fmla="val 132"/>
                <a:gd name="f45" fmla="val 29"/>
                <a:gd name="f46" fmla="val 32"/>
                <a:gd name="f47" fmla="val 96"/>
                <a:gd name="f48" fmla="val 120"/>
                <a:gd name="f49" fmla="val 37"/>
                <a:gd name="f50" fmla="val 138"/>
                <a:gd name="f51" fmla="val 47"/>
                <a:gd name="f52" fmla="val 57"/>
                <a:gd name="f53" fmla="val 162"/>
                <a:gd name="f54" fmla="val 69"/>
                <a:gd name="f55" fmla="val 168"/>
                <a:gd name="f56" fmla="val 83"/>
                <a:gd name="f57" fmla="val 97"/>
                <a:gd name="f58" fmla="val 108"/>
                <a:gd name="f59" fmla="val 118"/>
                <a:gd name="f60" fmla="val 151"/>
                <a:gd name="f61" fmla="val 128"/>
                <a:gd name="f62" fmla="val 139"/>
                <a:gd name="f63" fmla="val 122"/>
                <a:gd name="f64" fmla="val 99"/>
                <a:gd name="f65" fmla="val 74"/>
                <a:gd name="f66" fmla="val 127"/>
                <a:gd name="f67" fmla="val 56"/>
                <a:gd name="f68" fmla="val 43"/>
                <a:gd name="f69" fmla="val 107"/>
                <a:gd name="f70" fmla="val 31"/>
                <a:gd name="f71" fmla="val 25"/>
                <a:gd name="f72" fmla="val 68"/>
                <a:gd name="f73" fmla="val 42"/>
                <a:gd name="f74" fmla="val 54"/>
                <a:gd name="f75" fmla="val 72"/>
                <a:gd name="f76" fmla="*/ f0 1 161"/>
                <a:gd name="f77" fmla="*/ f1 1 260"/>
                <a:gd name="f78" fmla="val f2"/>
                <a:gd name="f79" fmla="val f3"/>
                <a:gd name="f80" fmla="val f4"/>
                <a:gd name="f81" fmla="+- f80 0 f78"/>
                <a:gd name="f82" fmla="+- f79 0 f78"/>
                <a:gd name="f83" fmla="*/ f82 1 161"/>
                <a:gd name="f84" fmla="*/ f81 1 260"/>
                <a:gd name="f85" fmla="*/ f78 1 f83"/>
                <a:gd name="f86" fmla="*/ f79 1 f83"/>
                <a:gd name="f87" fmla="*/ f78 1 f84"/>
                <a:gd name="f88" fmla="*/ f80 1 f84"/>
                <a:gd name="f89" fmla="*/ f85 f76 1"/>
                <a:gd name="f90" fmla="*/ f86 f76 1"/>
                <a:gd name="f91" fmla="*/ f88 f77 1"/>
                <a:gd name="f92" fmla="*/ f87 f77 1"/>
              </a:gdLst>
              <a:ahLst/>
              <a:cxnLst>
                <a:cxn ang="3cd4">
                  <a:pos x="hc" y="t"/>
                </a:cxn>
                <a:cxn ang="0">
                  <a:pos x="r" y="vc"/>
                </a:cxn>
                <a:cxn ang="cd4">
                  <a:pos x="hc" y="b"/>
                </a:cxn>
                <a:cxn ang="cd2">
                  <a:pos x="l" y="vc"/>
                </a:cxn>
              </a:cxnLst>
              <a:rect l="f89" t="f92" r="f90" b="f91"/>
              <a:pathLst>
                <a:path w="161" h="260">
                  <a:moveTo>
                    <a:pt x="f5" y="f4"/>
                  </a:moveTo>
                  <a:lnTo>
                    <a:pt x="f5" y="f6"/>
                  </a:lnTo>
                  <a:cubicBezTo>
                    <a:pt x="f7" y="f8"/>
                    <a:pt x="f9" y="f10"/>
                    <a:pt x="f11" y="f12"/>
                  </a:cubicBezTo>
                  <a:cubicBezTo>
                    <a:pt x="f13" y="f14"/>
                    <a:pt x="f15" y="f16"/>
                    <a:pt x="f17" y="f16"/>
                  </a:cubicBezTo>
                  <a:cubicBezTo>
                    <a:pt x="f18" y="f16"/>
                    <a:pt x="f19" y="f20"/>
                    <a:pt x="f21" y="f22"/>
                  </a:cubicBezTo>
                  <a:cubicBezTo>
                    <a:pt x="f23" y="f24"/>
                    <a:pt x="f2" y="f25"/>
                    <a:pt x="f2" y="f26"/>
                  </a:cubicBezTo>
                  <a:cubicBezTo>
                    <a:pt x="f2" y="f27"/>
                    <a:pt x="f28" y="f29"/>
                    <a:pt x="f30" y="f31"/>
                  </a:cubicBezTo>
                  <a:cubicBezTo>
                    <a:pt x="f32" y="f33"/>
                    <a:pt x="f34" y="f35"/>
                    <a:pt x="f36" y="f37"/>
                  </a:cubicBezTo>
                  <a:cubicBezTo>
                    <a:pt x="f38" y="f39"/>
                    <a:pt x="f40" y="f2"/>
                    <a:pt x="f41" y="f2"/>
                  </a:cubicBezTo>
                  <a:cubicBezTo>
                    <a:pt x="f42" y="f2"/>
                    <a:pt x="f43" y="f30"/>
                    <a:pt x="f44" y="f45"/>
                  </a:cubicBezTo>
                  <a:lnTo>
                    <a:pt x="f44" y="f39"/>
                  </a:lnTo>
                  <a:lnTo>
                    <a:pt x="f3" y="f39"/>
                  </a:lnTo>
                  <a:lnTo>
                    <a:pt x="f3" y="f4"/>
                  </a:lnTo>
                  <a:close/>
                  <a:moveTo>
                    <a:pt x="f46" y="f47"/>
                  </a:moveTo>
                  <a:cubicBezTo>
                    <a:pt x="f46" y="f48"/>
                    <a:pt x="f49" y="f50"/>
                    <a:pt x="f51" y="f24"/>
                  </a:cubicBezTo>
                  <a:cubicBezTo>
                    <a:pt x="f52" y="f53"/>
                    <a:pt x="f54" y="f55"/>
                    <a:pt x="f56" y="f55"/>
                  </a:cubicBezTo>
                  <a:cubicBezTo>
                    <a:pt x="f57" y="f55"/>
                    <a:pt x="f58" y="f53"/>
                    <a:pt x="f59" y="f60"/>
                  </a:cubicBezTo>
                  <a:cubicBezTo>
                    <a:pt x="f61" y="f62"/>
                    <a:pt x="f44" y="f63"/>
                    <a:pt x="f44" y="f64"/>
                  </a:cubicBezTo>
                  <a:cubicBezTo>
                    <a:pt x="f44" y="f65"/>
                    <a:pt x="f66" y="f67"/>
                    <a:pt x="f9" y="f68"/>
                  </a:cubicBezTo>
                  <a:cubicBezTo>
                    <a:pt x="f69" y="f70"/>
                    <a:pt x="f26" y="f71"/>
                    <a:pt x="f17" y="f71"/>
                  </a:cubicBezTo>
                  <a:cubicBezTo>
                    <a:pt x="f72" y="f71"/>
                    <a:pt x="f67" y="f70"/>
                    <a:pt x="f51" y="f73"/>
                  </a:cubicBezTo>
                  <a:cubicBezTo>
                    <a:pt x="f49" y="f74"/>
                    <a:pt x="f46" y="f75"/>
                    <a:pt x="f46" y="f47"/>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62" name="Freeform 261"/>
            <p:cNvSpPr/>
            <p:nvPr/>
          </p:nvSpPr>
          <p:spPr>
            <a:xfrm>
              <a:off x="1149483" y="5915518"/>
              <a:ext cx="53638" cy="67683"/>
            </a:xfrm>
            <a:custGeom>
              <a:avLst/>
              <a:gdLst>
                <a:gd name="f0" fmla="val w"/>
                <a:gd name="f1" fmla="val h"/>
                <a:gd name="f2" fmla="val 0"/>
                <a:gd name="f3" fmla="val 150"/>
                <a:gd name="f4" fmla="val 189"/>
                <a:gd name="f5" fmla="val 122"/>
                <a:gd name="f6" fmla="val 185"/>
                <a:gd name="f7" fmla="val 158"/>
                <a:gd name="f8" fmla="val 108"/>
                <a:gd name="f9" fmla="val 179"/>
                <a:gd name="f10" fmla="val 88"/>
                <a:gd name="f11" fmla="val 63"/>
                <a:gd name="f12" fmla="val 52"/>
                <a:gd name="f13" fmla="val 42"/>
                <a:gd name="f14" fmla="val 187"/>
                <a:gd name="f15" fmla="val 33"/>
                <a:gd name="f16" fmla="val 183"/>
                <a:gd name="f17" fmla="val 23"/>
                <a:gd name="f18" fmla="val 16"/>
                <a:gd name="f19" fmla="val 174"/>
                <a:gd name="f20" fmla="val 12"/>
                <a:gd name="f21" fmla="val 167"/>
                <a:gd name="f22" fmla="val 7"/>
                <a:gd name="f23" fmla="val 161"/>
                <a:gd name="f24" fmla="val 4"/>
                <a:gd name="f25" fmla="val 153"/>
                <a:gd name="f26" fmla="val 2"/>
                <a:gd name="f27" fmla="val 144"/>
                <a:gd name="f28" fmla="val 1"/>
                <a:gd name="f29" fmla="val 138"/>
                <a:gd name="f30" fmla="val 128"/>
                <a:gd name="f31" fmla="val 115"/>
                <a:gd name="f32" fmla="val 31"/>
                <a:gd name="f33" fmla="val 103"/>
                <a:gd name="f34" fmla="val 119"/>
                <a:gd name="f35" fmla="val 32"/>
                <a:gd name="f36" fmla="val 130"/>
                <a:gd name="f37" fmla="val 136"/>
                <a:gd name="f38" fmla="val 35"/>
                <a:gd name="f39" fmla="val 40"/>
                <a:gd name="f40" fmla="val 151"/>
                <a:gd name="f41" fmla="val 46"/>
                <a:gd name="f42" fmla="val 155"/>
                <a:gd name="f43" fmla="val 160"/>
                <a:gd name="f44" fmla="val 60"/>
                <a:gd name="f45" fmla="val 162"/>
                <a:gd name="f46" fmla="val 70"/>
                <a:gd name="f47" fmla="val 79"/>
                <a:gd name="f48" fmla="val 96"/>
                <a:gd name="f49" fmla="val 104"/>
                <a:gd name="f50" fmla="val 110"/>
                <a:gd name="f51" fmla="val 114"/>
                <a:gd name="f52" fmla="val 135"/>
                <a:gd name="f53" fmla="val 117"/>
                <a:gd name="f54" fmla="val 127"/>
                <a:gd name="f55" fmla="val 99"/>
                <a:gd name="f56" fmla="*/ f0 1 150"/>
                <a:gd name="f57" fmla="*/ f1 1 189"/>
                <a:gd name="f58" fmla="val f2"/>
                <a:gd name="f59" fmla="val f3"/>
                <a:gd name="f60" fmla="val f4"/>
                <a:gd name="f61" fmla="+- f60 0 f58"/>
                <a:gd name="f62" fmla="+- f59 0 f58"/>
                <a:gd name="f63" fmla="*/ f62 1 150"/>
                <a:gd name="f64" fmla="*/ f61 1 189"/>
                <a:gd name="f65" fmla="*/ f58 1 f63"/>
                <a:gd name="f66" fmla="*/ f59 1 f63"/>
                <a:gd name="f67" fmla="*/ f58 1 f64"/>
                <a:gd name="f68" fmla="*/ f60 1 f64"/>
                <a:gd name="f69" fmla="*/ f65 f56 1"/>
                <a:gd name="f70" fmla="*/ f66 f56 1"/>
                <a:gd name="f71" fmla="*/ f68 f57 1"/>
                <a:gd name="f72" fmla="*/ f67 f57 1"/>
              </a:gdLst>
              <a:ahLst/>
              <a:cxnLst>
                <a:cxn ang="3cd4">
                  <a:pos x="hc" y="t"/>
                </a:cxn>
                <a:cxn ang="0">
                  <a:pos x="r" y="vc"/>
                </a:cxn>
                <a:cxn ang="cd4">
                  <a:pos x="hc" y="b"/>
                </a:cxn>
                <a:cxn ang="cd2">
                  <a:pos x="l" y="vc"/>
                </a:cxn>
              </a:cxnLst>
              <a:rect l="f69" t="f72" r="f70" b="f71"/>
              <a:pathLst>
                <a:path w="150" h="189">
                  <a:moveTo>
                    <a:pt x="f5" y="f6"/>
                  </a:moveTo>
                  <a:lnTo>
                    <a:pt x="f5" y="f7"/>
                  </a:lnTo>
                  <a:cubicBezTo>
                    <a:pt x="f8" y="f9"/>
                    <a:pt x="f10" y="f4"/>
                    <a:pt x="f11" y="f4"/>
                  </a:cubicBezTo>
                  <a:cubicBezTo>
                    <a:pt x="f12" y="f4"/>
                    <a:pt x="f13" y="f14"/>
                    <a:pt x="f15" y="f16"/>
                  </a:cubicBezTo>
                  <a:cubicBezTo>
                    <a:pt x="f17" y="f9"/>
                    <a:pt x="f18" y="f19"/>
                    <a:pt x="f20" y="f21"/>
                  </a:cubicBezTo>
                  <a:cubicBezTo>
                    <a:pt x="f22" y="f23"/>
                    <a:pt x="f24" y="f25"/>
                    <a:pt x="f26" y="f27"/>
                  </a:cubicBezTo>
                  <a:cubicBezTo>
                    <a:pt x="f28" y="f29"/>
                    <a:pt x="f2" y="f30"/>
                    <a:pt x="f2" y="f31"/>
                  </a:cubicBezTo>
                  <a:lnTo>
                    <a:pt x="f2" y="f2"/>
                  </a:lnTo>
                  <a:lnTo>
                    <a:pt x="f32" y="f2"/>
                  </a:lnTo>
                  <a:lnTo>
                    <a:pt x="f32" y="f33"/>
                  </a:lnTo>
                  <a:cubicBezTo>
                    <a:pt x="f32" y="f34"/>
                    <a:pt x="f35" y="f36"/>
                    <a:pt x="f15" y="f37"/>
                  </a:cubicBezTo>
                  <a:cubicBezTo>
                    <a:pt x="f38" y="f27"/>
                    <a:pt x="f39" y="f40"/>
                    <a:pt x="f41" y="f42"/>
                  </a:cubicBezTo>
                  <a:cubicBezTo>
                    <a:pt x="f12" y="f43"/>
                    <a:pt x="f44" y="f45"/>
                    <a:pt x="f46" y="f45"/>
                  </a:cubicBezTo>
                  <a:cubicBezTo>
                    <a:pt x="f47" y="f45"/>
                    <a:pt x="f10" y="f43"/>
                    <a:pt x="f48" y="f42"/>
                  </a:cubicBezTo>
                  <a:cubicBezTo>
                    <a:pt x="f49" y="f3"/>
                    <a:pt x="f50" y="f27"/>
                    <a:pt x="f51" y="f52"/>
                  </a:cubicBezTo>
                  <a:cubicBezTo>
                    <a:pt x="f53" y="f54"/>
                    <a:pt x="f34" y="f31"/>
                    <a:pt x="f34" y="f55"/>
                  </a:cubicBezTo>
                  <a:lnTo>
                    <a:pt x="f34" y="f2"/>
                  </a:lnTo>
                  <a:lnTo>
                    <a:pt x="f3" y="f2"/>
                  </a:lnTo>
                  <a:lnTo>
                    <a:pt x="f3" y="f6"/>
                  </a:ln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63" name="Freeform 262"/>
            <p:cNvSpPr/>
            <p:nvPr/>
          </p:nvSpPr>
          <p:spPr>
            <a:xfrm>
              <a:off x="1218236" y="5913717"/>
              <a:ext cx="61200" cy="69476"/>
            </a:xfrm>
            <a:custGeom>
              <a:avLst/>
              <a:gdLst>
                <a:gd name="f0" fmla="val w"/>
                <a:gd name="f1" fmla="val h"/>
                <a:gd name="f2" fmla="val 0"/>
                <a:gd name="f3" fmla="val 171"/>
                <a:gd name="f4" fmla="val 194"/>
                <a:gd name="f5" fmla="val 137"/>
                <a:gd name="f6" fmla="val 130"/>
                <a:gd name="f7" fmla="val 170"/>
                <a:gd name="f8" fmla="val 134"/>
                <a:gd name="f9" fmla="val 165"/>
                <a:gd name="f10" fmla="val 153"/>
                <a:gd name="f11" fmla="val 155"/>
                <a:gd name="f12" fmla="val 167"/>
                <a:gd name="f13" fmla="val 141"/>
                <a:gd name="f14" fmla="val 178"/>
                <a:gd name="f15" fmla="val 128"/>
                <a:gd name="f16" fmla="val 188"/>
                <a:gd name="f17" fmla="val 110"/>
                <a:gd name="f18" fmla="val 88"/>
                <a:gd name="f19" fmla="val 61"/>
                <a:gd name="f20" fmla="val 40"/>
                <a:gd name="f21" fmla="val 185"/>
                <a:gd name="f22" fmla="val 24"/>
                <a:gd name="f23" fmla="val 169"/>
                <a:gd name="f24" fmla="val 8"/>
                <a:gd name="f25" fmla="val 152"/>
                <a:gd name="f26" fmla="val 98"/>
                <a:gd name="f27" fmla="val 67"/>
                <a:gd name="f28" fmla="val 43"/>
                <a:gd name="f29" fmla="val 26"/>
                <a:gd name="f30" fmla="val 9"/>
                <a:gd name="f31" fmla="val 87"/>
                <a:gd name="f32" fmla="val 111"/>
                <a:gd name="f33" fmla="val 132"/>
                <a:gd name="f34" fmla="val 147"/>
                <a:gd name="f35" fmla="val 25"/>
                <a:gd name="f36" fmla="val 163"/>
                <a:gd name="f37" fmla="val 42"/>
                <a:gd name="f38" fmla="val 66"/>
                <a:gd name="f39" fmla="val 96"/>
                <a:gd name="f40" fmla="val 101"/>
                <a:gd name="f41" fmla="val 105"/>
                <a:gd name="f42" fmla="val 32"/>
                <a:gd name="f43" fmla="val 34"/>
                <a:gd name="f44" fmla="val 125"/>
                <a:gd name="f45" fmla="val 39"/>
                <a:gd name="f46" fmla="val 50"/>
                <a:gd name="f47" fmla="val 60"/>
                <a:gd name="f48" fmla="val 162"/>
                <a:gd name="f49" fmla="val 73"/>
                <a:gd name="f50" fmla="val 168"/>
                <a:gd name="f51" fmla="val 89"/>
                <a:gd name="f52" fmla="val 100"/>
                <a:gd name="f53" fmla="val 118"/>
                <a:gd name="f54" fmla="val 159"/>
                <a:gd name="f55" fmla="val 126"/>
                <a:gd name="f56" fmla="val 133"/>
                <a:gd name="f57" fmla="val 143"/>
                <a:gd name="f58" fmla="val 79"/>
                <a:gd name="f59" fmla="val 138"/>
                <a:gd name="f60" fmla="val 136"/>
                <a:gd name="f61" fmla="val 63"/>
                <a:gd name="f62" fmla="val 52"/>
                <a:gd name="f63" fmla="val 44"/>
                <a:gd name="f64" fmla="val 116"/>
                <a:gd name="f65" fmla="val 103"/>
                <a:gd name="f66" fmla="val 31"/>
                <a:gd name="f67" fmla="val 51"/>
                <a:gd name="f68" fmla="val 41"/>
                <a:gd name="f69" fmla="val 35"/>
                <a:gd name="f70" fmla="*/ f0 1 171"/>
                <a:gd name="f71" fmla="*/ f1 1 194"/>
                <a:gd name="f72" fmla="val f2"/>
                <a:gd name="f73" fmla="val f3"/>
                <a:gd name="f74" fmla="val f4"/>
                <a:gd name="f75" fmla="+- f74 0 f72"/>
                <a:gd name="f76" fmla="+- f73 0 f72"/>
                <a:gd name="f77" fmla="*/ f76 1 171"/>
                <a:gd name="f78" fmla="*/ f75 1 194"/>
                <a:gd name="f79" fmla="*/ f72 1 f77"/>
                <a:gd name="f80" fmla="*/ f73 1 f77"/>
                <a:gd name="f81" fmla="*/ f72 1 f78"/>
                <a:gd name="f82" fmla="*/ f74 1 f78"/>
                <a:gd name="f83" fmla="*/ f79 f70 1"/>
                <a:gd name="f84" fmla="*/ f80 f70 1"/>
                <a:gd name="f85" fmla="*/ f82 f71 1"/>
                <a:gd name="f86" fmla="*/ f81 f71 1"/>
              </a:gdLst>
              <a:ahLst/>
              <a:cxnLst>
                <a:cxn ang="3cd4">
                  <a:pos x="hc" y="t"/>
                </a:cxn>
                <a:cxn ang="0">
                  <a:pos x="r" y="vc"/>
                </a:cxn>
                <a:cxn ang="cd4">
                  <a:pos x="hc" y="b"/>
                </a:cxn>
                <a:cxn ang="cd2">
                  <a:pos x="l" y="vc"/>
                </a:cxn>
              </a:cxnLst>
              <a:rect l="f83" t="f86" r="f84" b="f85"/>
              <a:pathLst>
                <a:path w="171" h="194">
                  <a:moveTo>
                    <a:pt x="f5" y="f6"/>
                  </a:moveTo>
                  <a:lnTo>
                    <a:pt x="f7" y="f8"/>
                  </a:lnTo>
                  <a:cubicBezTo>
                    <a:pt x="f9" y="f10"/>
                    <a:pt x="f11" y="f12"/>
                    <a:pt x="f13" y="f14"/>
                  </a:cubicBezTo>
                  <a:cubicBezTo>
                    <a:pt x="f15" y="f16"/>
                    <a:pt x="f17" y="f4"/>
                    <a:pt x="f18" y="f4"/>
                  </a:cubicBezTo>
                  <a:cubicBezTo>
                    <a:pt x="f19" y="f4"/>
                    <a:pt x="f20" y="f21"/>
                    <a:pt x="f22" y="f23"/>
                  </a:cubicBezTo>
                  <a:cubicBezTo>
                    <a:pt x="f24" y="f25"/>
                    <a:pt x="f2" y="f15"/>
                    <a:pt x="f2" y="f26"/>
                  </a:cubicBezTo>
                  <a:cubicBezTo>
                    <a:pt x="f2" y="f27"/>
                    <a:pt x="f24" y="f28"/>
                    <a:pt x="f22" y="f29"/>
                  </a:cubicBezTo>
                  <a:cubicBezTo>
                    <a:pt x="f20" y="f30"/>
                    <a:pt x="f19" y="f2"/>
                    <a:pt x="f31" y="f2"/>
                  </a:cubicBezTo>
                  <a:cubicBezTo>
                    <a:pt x="f32" y="f2"/>
                    <a:pt x="f33" y="f24"/>
                    <a:pt x="f34" y="f35"/>
                  </a:cubicBezTo>
                  <a:cubicBezTo>
                    <a:pt x="f36" y="f37"/>
                    <a:pt x="f3" y="f38"/>
                    <a:pt x="f3" y="f39"/>
                  </a:cubicBezTo>
                  <a:cubicBezTo>
                    <a:pt x="f3" y="f26"/>
                    <a:pt x="f3" y="f40"/>
                    <a:pt x="f3" y="f41"/>
                  </a:cubicBezTo>
                  <a:lnTo>
                    <a:pt x="f42" y="f41"/>
                  </a:lnTo>
                  <a:cubicBezTo>
                    <a:pt x="f43" y="f44"/>
                    <a:pt x="f45" y="f13"/>
                    <a:pt x="f46" y="f25"/>
                  </a:cubicBezTo>
                  <a:cubicBezTo>
                    <a:pt x="f47" y="f48"/>
                    <a:pt x="f49" y="f50"/>
                    <a:pt x="f51" y="f50"/>
                  </a:cubicBezTo>
                  <a:cubicBezTo>
                    <a:pt x="f52" y="f50"/>
                    <a:pt x="f17" y="f9"/>
                    <a:pt x="f53" y="f54"/>
                  </a:cubicBezTo>
                  <a:cubicBezTo>
                    <a:pt x="f55" y="f10"/>
                    <a:pt x="f56" y="f57"/>
                    <a:pt x="f5" y="f6"/>
                  </a:cubicBezTo>
                  <a:close/>
                  <a:moveTo>
                    <a:pt x="f43" y="f58"/>
                  </a:moveTo>
                  <a:lnTo>
                    <a:pt x="f59" y="f58"/>
                  </a:lnTo>
                  <a:cubicBezTo>
                    <a:pt x="f60" y="f61"/>
                    <a:pt x="f33" y="f62"/>
                    <a:pt x="f55" y="f63"/>
                  </a:cubicBezTo>
                  <a:cubicBezTo>
                    <a:pt x="f64" y="f42"/>
                    <a:pt x="f65" y="f29"/>
                    <a:pt x="f31" y="f29"/>
                  </a:cubicBezTo>
                  <a:cubicBezTo>
                    <a:pt x="f49" y="f29"/>
                    <a:pt x="f47" y="f66"/>
                    <a:pt x="f67" y="f20"/>
                  </a:cubicBezTo>
                  <a:cubicBezTo>
                    <a:pt x="f68" y="f46"/>
                    <a:pt x="f69" y="f61"/>
                    <a:pt x="f43" y="f58"/>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64" name="Freeform 263"/>
            <p:cNvSpPr/>
            <p:nvPr/>
          </p:nvSpPr>
          <p:spPr>
            <a:xfrm>
              <a:off x="1292760" y="5905442"/>
              <a:ext cx="60844" cy="61923"/>
            </a:xfrm>
            <a:custGeom>
              <a:avLst/>
              <a:gdLst>
                <a:gd name="f0" fmla="val w"/>
                <a:gd name="f1" fmla="val h"/>
                <a:gd name="f2" fmla="val 0"/>
                <a:gd name="f3" fmla="val 170"/>
                <a:gd name="f4" fmla="val 173"/>
                <a:gd name="f5" fmla="val 101"/>
                <a:gd name="f6" fmla="val 113"/>
                <a:gd name="f7" fmla="val 125"/>
                <a:gd name="f8" fmla="val 57"/>
                <a:gd name="f9" fmla="val 149"/>
                <a:gd name="f10" fmla="val 163"/>
                <a:gd name="f11" fmla="val 152"/>
                <a:gd name="f12" fmla="val 142"/>
                <a:gd name="f13" fmla="val 45"/>
                <a:gd name="f14" fmla="val 123"/>
                <a:gd name="f15" fmla="val 90"/>
                <a:gd name="f16" fmla="val 105"/>
                <a:gd name="f17" fmla="val 134"/>
                <a:gd name="f18" fmla="val 86"/>
                <a:gd name="f19" fmla="val 68"/>
                <a:gd name="f20" fmla="val 50"/>
                <a:gd name="f21" fmla="val 31"/>
                <a:gd name="f22" fmla="val 21"/>
                <a:gd name="f23" fmla="val 10"/>
                <a:gd name="f24" fmla="val 24"/>
                <a:gd name="f25" fmla="val 48"/>
                <a:gd name="f26" fmla="val 71"/>
                <a:gd name="f27" fmla="val 81"/>
                <a:gd name="f28" fmla="val 91"/>
                <a:gd name="f29" fmla="*/ f0 1 170"/>
                <a:gd name="f30" fmla="*/ f1 1 173"/>
                <a:gd name="f31" fmla="val f2"/>
                <a:gd name="f32" fmla="val f3"/>
                <a:gd name="f33" fmla="val f4"/>
                <a:gd name="f34" fmla="+- f33 0 f31"/>
                <a:gd name="f35" fmla="+- f32 0 f31"/>
                <a:gd name="f36" fmla="*/ f35 1 170"/>
                <a:gd name="f37" fmla="*/ f34 1 173"/>
                <a:gd name="f38" fmla="*/ f31 1 f36"/>
                <a:gd name="f39" fmla="*/ f32 1 f36"/>
                <a:gd name="f40" fmla="*/ f31 1 f37"/>
                <a:gd name="f41" fmla="*/ f33 1 f37"/>
                <a:gd name="f42" fmla="*/ f38 f29 1"/>
                <a:gd name="f43" fmla="*/ f39 f29 1"/>
                <a:gd name="f44" fmla="*/ f41 f30 1"/>
                <a:gd name="f45" fmla="*/ f40 f30 1"/>
              </a:gdLst>
              <a:ahLst/>
              <a:cxnLst>
                <a:cxn ang="3cd4">
                  <a:pos x="hc" y="t"/>
                </a:cxn>
                <a:cxn ang="0">
                  <a:pos x="r" y="vc"/>
                </a:cxn>
                <a:cxn ang="cd4">
                  <a:pos x="hc" y="b"/>
                </a:cxn>
                <a:cxn ang="cd2">
                  <a:pos x="l" y="vc"/>
                </a:cxn>
              </a:cxnLst>
              <a:rect l="f42" t="f45" r="f43" b="f44"/>
              <a:pathLst>
                <a:path w="170" h="173">
                  <a:moveTo>
                    <a:pt x="f3" y="f5"/>
                  </a:moveTo>
                  <a:cubicBezTo>
                    <a:pt x="f6" y="f7"/>
                    <a:pt x="f8" y="f9"/>
                    <a:pt x="f2" y="f4"/>
                  </a:cubicBezTo>
                  <a:cubicBezTo>
                    <a:pt x="f2" y="f10"/>
                    <a:pt x="f2" y="f11"/>
                    <a:pt x="f2" y="f12"/>
                  </a:cubicBezTo>
                  <a:cubicBezTo>
                    <a:pt x="f13" y="f14"/>
                    <a:pt x="f15" y="f16"/>
                    <a:pt x="f17" y="f18"/>
                  </a:cubicBezTo>
                  <a:cubicBezTo>
                    <a:pt x="f15" y="f19"/>
                    <a:pt x="f13" y="f20"/>
                    <a:pt x="f2" y="f21"/>
                  </a:cubicBezTo>
                  <a:cubicBezTo>
                    <a:pt x="f2" y="f22"/>
                    <a:pt x="f2" y="f23"/>
                    <a:pt x="f2" y="f2"/>
                  </a:cubicBezTo>
                  <a:cubicBezTo>
                    <a:pt x="f8" y="f24"/>
                    <a:pt x="f6" y="f25"/>
                    <a:pt x="f3" y="f26"/>
                  </a:cubicBezTo>
                  <a:cubicBezTo>
                    <a:pt x="f3" y="f27"/>
                    <a:pt x="f3" y="f28"/>
                    <a:pt x="f3" y="f5"/>
                  </a:cubicBezTo>
                  <a:close/>
                </a:path>
              </a:pathLst>
            </a:custGeom>
            <a:solidFill>
              <a:srgbClr val="000000"/>
            </a:solidFill>
            <a:ln cap="flat">
              <a:noFill/>
              <a:prstDash val="solid"/>
            </a:ln>
          </p:spPr>
          <p:txBody>
            <a:bodyPr vert="horz" wrap="none" lIns="90004" tIns="44997" rIns="90004" bIns="44997" anchor="ctr" anchorCtr="1"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grpSp>
      <p:sp>
        <p:nvSpPr>
          <p:cNvPr id="265" name="Freeform 264"/>
          <p:cNvSpPr/>
          <p:nvPr/>
        </p:nvSpPr>
        <p:spPr>
          <a:xfrm>
            <a:off x="755998" y="4537079"/>
            <a:ext cx="3878637" cy="1495437"/>
          </a:xfrm>
          <a:custGeom>
            <a:avLst/>
            <a:gdLst>
              <a:gd name="f0" fmla="val w"/>
              <a:gd name="f1" fmla="val h"/>
              <a:gd name="f2" fmla="val 0"/>
              <a:gd name="f3" fmla="val 10775"/>
              <a:gd name="f4" fmla="val 4155"/>
              <a:gd name="f5" fmla="val 2770"/>
              <a:gd name="f6" fmla="val 1385"/>
              <a:gd name="f7" fmla="val 3592"/>
              <a:gd name="f8" fmla="val 7184"/>
              <a:gd name="f9" fmla="*/ f0 1 10775"/>
              <a:gd name="f10" fmla="*/ f1 1 4155"/>
              <a:gd name="f11" fmla="val f2"/>
              <a:gd name="f12" fmla="val f3"/>
              <a:gd name="f13" fmla="val f4"/>
              <a:gd name="f14" fmla="+- f13 0 f11"/>
              <a:gd name="f15" fmla="+- f12 0 f11"/>
              <a:gd name="f16" fmla="*/ f15 1 10775"/>
              <a:gd name="f17" fmla="*/ f14 1 4155"/>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10775" h="4155">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FF3333">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66" name="Freeform 265"/>
          <p:cNvSpPr/>
          <p:nvPr/>
        </p:nvSpPr>
        <p:spPr>
          <a:xfrm>
            <a:off x="831601" y="4714198"/>
            <a:ext cx="3712317" cy="552242"/>
          </a:xfrm>
          <a:custGeom>
            <a:avLst/>
            <a:gdLst>
              <a:gd name="f0" fmla="val w"/>
              <a:gd name="f1" fmla="val h"/>
              <a:gd name="f2" fmla="val 0"/>
              <a:gd name="f3" fmla="val 10313"/>
              <a:gd name="f4" fmla="val 1535"/>
              <a:gd name="f5" fmla="val 1023"/>
              <a:gd name="f6" fmla="val 512"/>
              <a:gd name="f7" fmla="val 3438"/>
              <a:gd name="f8" fmla="val 6875"/>
              <a:gd name="f9" fmla="*/ f0 1 10313"/>
              <a:gd name="f10" fmla="*/ f1 1 1535"/>
              <a:gd name="f11" fmla="val f2"/>
              <a:gd name="f12" fmla="val f3"/>
              <a:gd name="f13" fmla="val f4"/>
              <a:gd name="f14" fmla="+- f13 0 f11"/>
              <a:gd name="f15" fmla="+- f12 0 f11"/>
              <a:gd name="f16" fmla="*/ f15 1 10313"/>
              <a:gd name="f17" fmla="*/ f14 1 1535"/>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10313" h="1535">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3333FF">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67" name="Freeform 266"/>
          <p:cNvSpPr/>
          <p:nvPr/>
        </p:nvSpPr>
        <p:spPr>
          <a:xfrm>
            <a:off x="835203" y="5288761"/>
            <a:ext cx="3712317" cy="431642"/>
          </a:xfrm>
          <a:custGeom>
            <a:avLst/>
            <a:gdLst>
              <a:gd name="f0" fmla="val w"/>
              <a:gd name="f1" fmla="val h"/>
              <a:gd name="f2" fmla="val 0"/>
              <a:gd name="f3" fmla="val 10313"/>
              <a:gd name="f4" fmla="val 1200"/>
              <a:gd name="f5" fmla="val 800"/>
              <a:gd name="f6" fmla="val 400"/>
              <a:gd name="f7" fmla="val 3438"/>
              <a:gd name="f8" fmla="val 6875"/>
              <a:gd name="f9" fmla="*/ f0 1 10313"/>
              <a:gd name="f10" fmla="*/ f1 1 1200"/>
              <a:gd name="f11" fmla="val f2"/>
              <a:gd name="f12" fmla="val f3"/>
              <a:gd name="f13" fmla="val f4"/>
              <a:gd name="f14" fmla="+- f13 0 f11"/>
              <a:gd name="f15" fmla="+- f12 0 f11"/>
              <a:gd name="f16" fmla="*/ f15 1 10313"/>
              <a:gd name="f17" fmla="*/ f14 1 1200"/>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10313" h="1200">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solidFill>
            <a:srgbClr val="3333FF">
              <a:alpha val="20000"/>
            </a:srgbClr>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68" name="Freeform 267"/>
          <p:cNvSpPr/>
          <p:nvPr/>
        </p:nvSpPr>
        <p:spPr>
          <a:xfrm>
            <a:off x="924120" y="4865037"/>
            <a:ext cx="3628083" cy="125638"/>
          </a:xfrm>
          <a:custGeom>
            <a:avLst/>
            <a:gdLst>
              <a:gd name="f0" fmla="val w"/>
              <a:gd name="f1" fmla="val h"/>
              <a:gd name="f2" fmla="val 0"/>
              <a:gd name="f3" fmla="val 10079"/>
              <a:gd name="f4" fmla="val 350"/>
              <a:gd name="f5" fmla="val 233"/>
              <a:gd name="f6" fmla="val 117"/>
              <a:gd name="f7" fmla="val 3360"/>
              <a:gd name="f8" fmla="val 6719"/>
              <a:gd name="f9" fmla="*/ f0 1 10079"/>
              <a:gd name="f10" fmla="*/ f1 1 350"/>
              <a:gd name="f11" fmla="val f2"/>
              <a:gd name="f12" fmla="val f3"/>
              <a:gd name="f13" fmla="val f4"/>
              <a:gd name="f14" fmla="+- f13 0 f11"/>
              <a:gd name="f15" fmla="+- f12 0 f11"/>
              <a:gd name="f16" fmla="*/ f15 1 10079"/>
              <a:gd name="f17" fmla="*/ f14 1 350"/>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10079" h="350">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69" name="Freeform 268"/>
          <p:cNvSpPr/>
          <p:nvPr/>
        </p:nvSpPr>
        <p:spPr>
          <a:xfrm>
            <a:off x="924120" y="5023082"/>
            <a:ext cx="3628083" cy="125638"/>
          </a:xfrm>
          <a:custGeom>
            <a:avLst/>
            <a:gdLst>
              <a:gd name="f0" fmla="val w"/>
              <a:gd name="f1" fmla="val h"/>
              <a:gd name="f2" fmla="val 0"/>
              <a:gd name="f3" fmla="val 10079"/>
              <a:gd name="f4" fmla="val 350"/>
              <a:gd name="f5" fmla="val 233"/>
              <a:gd name="f6" fmla="val 117"/>
              <a:gd name="f7" fmla="val 3360"/>
              <a:gd name="f8" fmla="val 6719"/>
              <a:gd name="f9" fmla="*/ f0 1 10079"/>
              <a:gd name="f10" fmla="*/ f1 1 350"/>
              <a:gd name="f11" fmla="val f2"/>
              <a:gd name="f12" fmla="val f3"/>
              <a:gd name="f13" fmla="val f4"/>
              <a:gd name="f14" fmla="+- f13 0 f11"/>
              <a:gd name="f15" fmla="+- f12 0 f11"/>
              <a:gd name="f16" fmla="*/ f15 1 10079"/>
              <a:gd name="f17" fmla="*/ f14 1 350"/>
              <a:gd name="f18" fmla="*/ f11 1 f16"/>
              <a:gd name="f19" fmla="*/ f12 1 f16"/>
              <a:gd name="f20" fmla="*/ f11 1 f17"/>
              <a:gd name="f21" fmla="*/ f13 1 f17"/>
              <a:gd name="f22" fmla="*/ f18 f9 1"/>
              <a:gd name="f23" fmla="*/ f19 f9 1"/>
              <a:gd name="f24" fmla="*/ f21 f10 1"/>
              <a:gd name="f25" fmla="*/ f20 f10 1"/>
            </a:gdLst>
            <a:ahLst/>
            <a:cxnLst>
              <a:cxn ang="3cd4">
                <a:pos x="hc" y="t"/>
              </a:cxn>
              <a:cxn ang="0">
                <a:pos x="r" y="vc"/>
              </a:cxn>
              <a:cxn ang="cd4">
                <a:pos x="hc" y="b"/>
              </a:cxn>
              <a:cxn ang="cd2">
                <a:pos x="l" y="vc"/>
              </a:cxn>
            </a:cxnLst>
            <a:rect l="f22" t="f25" r="f23" b="f24"/>
            <a:pathLst>
              <a:path w="10079" h="350">
                <a:moveTo>
                  <a:pt x="f2" y="f4"/>
                </a:moveTo>
                <a:cubicBezTo>
                  <a:pt x="f2" y="f5"/>
                  <a:pt x="f2" y="f6"/>
                  <a:pt x="f2" y="f2"/>
                </a:cubicBezTo>
                <a:cubicBezTo>
                  <a:pt x="f7" y="f2"/>
                  <a:pt x="f8" y="f2"/>
                  <a:pt x="f3" y="f2"/>
                </a:cubicBezTo>
                <a:cubicBezTo>
                  <a:pt x="f3" y="f6"/>
                  <a:pt x="f3" y="f5"/>
                  <a:pt x="f3" y="f4"/>
                </a:cubicBezTo>
                <a:cubicBezTo>
                  <a:pt x="f8" y="f4"/>
                  <a:pt x="f7" y="f4"/>
                  <a:pt x="f2" y="f4"/>
                </a:cubicBezTo>
                <a:close/>
              </a:path>
            </a:pathLst>
          </a:custGeom>
          <a:noFill/>
          <a:ln w="6483" cap="flat">
            <a:solidFill>
              <a:srgbClr val="00CC00"/>
            </a:solidFill>
            <a:prstDash val="solid"/>
            <a:miter/>
          </a:ln>
        </p:spPr>
        <p:txBody>
          <a:bodyPr vert="horz" wrap="none" lIns="93241" tIns="48243" rIns="93241" bIns="48243"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grpSp>
        <p:nvGrpSpPr>
          <p:cNvPr id="270" name="Group 269"/>
          <p:cNvGrpSpPr/>
          <p:nvPr/>
        </p:nvGrpSpPr>
        <p:grpSpPr>
          <a:xfrm>
            <a:off x="860761" y="4320722"/>
            <a:ext cx="477719" cy="128876"/>
            <a:chOff x="860761" y="4320722"/>
            <a:chExt cx="477719" cy="128876"/>
          </a:xfrm>
        </p:grpSpPr>
        <p:sp>
          <p:nvSpPr>
            <p:cNvPr id="271" name="Freeform 270"/>
            <p:cNvSpPr/>
            <p:nvPr/>
          </p:nvSpPr>
          <p:spPr>
            <a:xfrm>
              <a:off x="866878" y="4322158"/>
              <a:ext cx="82076" cy="107277"/>
            </a:xfrm>
            <a:custGeom>
              <a:avLst/>
              <a:gdLst>
                <a:gd name="f0" fmla="val w"/>
                <a:gd name="f1" fmla="val h"/>
                <a:gd name="f2" fmla="val 0"/>
                <a:gd name="f3" fmla="val 229"/>
                <a:gd name="f4" fmla="val 299"/>
                <a:gd name="f5" fmla="val 59"/>
                <a:gd name="f6" fmla="val 63"/>
                <a:gd name="f7" fmla="val 121"/>
                <a:gd name="f8" fmla="val 99"/>
                <a:gd name="f9" fmla="val 107"/>
                <a:gd name="f10" fmla="val 112"/>
                <a:gd name="f11" fmla="val 96"/>
                <a:gd name="f12" fmla="val 124"/>
                <a:gd name="f13" fmla="val 89"/>
                <a:gd name="f14" fmla="val 136"/>
                <a:gd name="f15" fmla="val 84"/>
                <a:gd name="f16" fmla="val 147"/>
                <a:gd name="f17" fmla="val 80"/>
                <a:gd name="f18" fmla="val 159"/>
                <a:gd name="f19" fmla="val 77"/>
                <a:gd name="f20" fmla="val 172"/>
                <a:gd name="f21" fmla="val 190"/>
                <a:gd name="f22" fmla="val 204"/>
                <a:gd name="f23" fmla="val 82"/>
                <a:gd name="f24" fmla="val 214"/>
                <a:gd name="f25" fmla="val 92"/>
                <a:gd name="f26" fmla="val 224"/>
                <a:gd name="f27" fmla="val 103"/>
                <a:gd name="f28" fmla="val 116"/>
                <a:gd name="f29" fmla="val 132"/>
                <a:gd name="f30" fmla="val 141"/>
                <a:gd name="f31" fmla="val 227"/>
                <a:gd name="f32" fmla="val 154"/>
                <a:gd name="f33" fmla="val 223"/>
                <a:gd name="f34" fmla="val 197"/>
                <a:gd name="f35" fmla="val 138"/>
                <a:gd name="f36" fmla="val 166"/>
                <a:gd name="f37" fmla="val 170"/>
                <a:gd name="f38" fmla="val 168"/>
                <a:gd name="f39" fmla="val 156"/>
                <a:gd name="f40" fmla="val 143"/>
                <a:gd name="f41" fmla="val 130"/>
                <a:gd name="f42" fmla="val 163"/>
                <a:gd name="f43" fmla="val 126"/>
                <a:gd name="f44" fmla="val 153"/>
                <a:gd name="f45" fmla="val 119"/>
                <a:gd name="f46" fmla="val 145"/>
                <a:gd name="f47" fmla="val 135"/>
                <a:gd name="f48" fmla="val 123"/>
                <a:gd name="f49" fmla="val 117"/>
                <a:gd name="f50" fmla="val 129"/>
                <a:gd name="f51" fmla="val 105"/>
                <a:gd name="f52" fmla="val 149"/>
                <a:gd name="f53" fmla="val 90"/>
                <a:gd name="f54" fmla="val 162"/>
                <a:gd name="f55" fmla="val 87"/>
                <a:gd name="f56" fmla="val 186"/>
                <a:gd name="f57" fmla="val 76"/>
                <a:gd name="f58" fmla="val 213"/>
                <a:gd name="f59" fmla="*/ f0 1 229"/>
                <a:gd name="f60" fmla="*/ f1 1 299"/>
                <a:gd name="f61" fmla="val f2"/>
                <a:gd name="f62" fmla="val f3"/>
                <a:gd name="f63" fmla="val f4"/>
                <a:gd name="f64" fmla="+- f63 0 f61"/>
                <a:gd name="f65" fmla="+- f62 0 f61"/>
                <a:gd name="f66" fmla="*/ f65 1 229"/>
                <a:gd name="f67" fmla="*/ f64 1 299"/>
                <a:gd name="f68" fmla="*/ f61 1 f66"/>
                <a:gd name="f69" fmla="*/ f62 1 f66"/>
                <a:gd name="f70" fmla="*/ f61 1 f67"/>
                <a:gd name="f71" fmla="*/ f63 1 f67"/>
                <a:gd name="f72" fmla="*/ f68 f59 1"/>
                <a:gd name="f73" fmla="*/ f69 f59 1"/>
                <a:gd name="f74" fmla="*/ f71 f60 1"/>
                <a:gd name="f75" fmla="*/ f70 f60 1"/>
              </a:gdLst>
              <a:ahLst/>
              <a:cxnLst>
                <a:cxn ang="3cd4">
                  <a:pos x="hc" y="t"/>
                </a:cxn>
                <a:cxn ang="0">
                  <a:pos x="r" y="vc"/>
                </a:cxn>
                <a:cxn ang="cd4">
                  <a:pos x="hc" y="b"/>
                </a:cxn>
                <a:cxn ang="cd2">
                  <a:pos x="l" y="vc"/>
                </a:cxn>
              </a:cxnLst>
              <a:rect l="f72" t="f75" r="f73" b="f74"/>
              <a:pathLst>
                <a:path w="229" h="299">
                  <a:moveTo>
                    <a:pt x="f5" y="f4"/>
                  </a:moveTo>
                  <a:lnTo>
                    <a:pt x="f2" y="f4"/>
                  </a:lnTo>
                  <a:lnTo>
                    <a:pt x="f6" y="f2"/>
                  </a:lnTo>
                  <a:lnTo>
                    <a:pt x="f7" y="f2"/>
                  </a:lnTo>
                  <a:lnTo>
                    <a:pt x="f8" y="f9"/>
                  </a:lnTo>
                  <a:cubicBezTo>
                    <a:pt x="f10" y="f11"/>
                    <a:pt x="f12" y="f13"/>
                    <a:pt x="f14" y="f15"/>
                  </a:cubicBezTo>
                  <a:cubicBezTo>
                    <a:pt x="f16" y="f17"/>
                    <a:pt x="f18" y="f19"/>
                    <a:pt x="f20" y="f19"/>
                  </a:cubicBezTo>
                  <a:cubicBezTo>
                    <a:pt x="f21" y="f19"/>
                    <a:pt x="f22" y="f23"/>
                    <a:pt x="f24" y="f25"/>
                  </a:cubicBezTo>
                  <a:cubicBezTo>
                    <a:pt x="f26" y="f27"/>
                    <a:pt x="f3" y="f28"/>
                    <a:pt x="f3" y="f29"/>
                  </a:cubicBezTo>
                  <a:cubicBezTo>
                    <a:pt x="f3" y="f30"/>
                    <a:pt x="f31" y="f32"/>
                    <a:pt x="f33" y="f20"/>
                  </a:cubicBezTo>
                  <a:lnTo>
                    <a:pt x="f34" y="f4"/>
                  </a:lnTo>
                  <a:lnTo>
                    <a:pt x="f35" y="f4"/>
                  </a:lnTo>
                  <a:lnTo>
                    <a:pt x="f36" y="f37"/>
                  </a:lnTo>
                  <a:cubicBezTo>
                    <a:pt x="f38" y="f39"/>
                    <a:pt x="f37" y="f16"/>
                    <a:pt x="f37" y="f40"/>
                  </a:cubicBezTo>
                  <a:cubicBezTo>
                    <a:pt x="f37" y="f14"/>
                    <a:pt x="f38" y="f41"/>
                    <a:pt x="f42" y="f43"/>
                  </a:cubicBezTo>
                  <a:cubicBezTo>
                    <a:pt x="f18" y="f7"/>
                    <a:pt x="f44" y="f45"/>
                    <a:pt x="f46" y="f45"/>
                  </a:cubicBezTo>
                  <a:cubicBezTo>
                    <a:pt x="f47" y="f45"/>
                    <a:pt x="f43" y="f48"/>
                    <a:pt x="f49" y="f50"/>
                  </a:cubicBezTo>
                  <a:cubicBezTo>
                    <a:pt x="f51" y="f35"/>
                    <a:pt x="f11" y="f52"/>
                    <a:pt x="f53" y="f54"/>
                  </a:cubicBezTo>
                  <a:cubicBezTo>
                    <a:pt x="f55" y="f37"/>
                    <a:pt x="f23" y="f56"/>
                    <a:pt x="f57" y="f58"/>
                  </a:cubicBezTo>
                  <a:close/>
                </a:path>
              </a:pathLst>
            </a:custGeom>
            <a:solidFill>
              <a:srgbClr val="000000"/>
            </a:solidFill>
            <a:ln cap="flat">
              <a:noFill/>
              <a:prstDash val="solid"/>
            </a:ln>
          </p:spPr>
          <p:txBody>
            <a:bodyPr vert="horz" wrap="none" lIns="90004" tIns="44997" rIns="90004" bIns="44997" anchor="ctr"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72" name="Freeform 271"/>
            <p:cNvSpPr/>
            <p:nvPr/>
          </p:nvSpPr>
          <p:spPr>
            <a:xfrm>
              <a:off x="965524" y="4320722"/>
              <a:ext cx="104397" cy="110880"/>
            </a:xfrm>
            <a:custGeom>
              <a:avLst/>
              <a:gdLst>
                <a:gd name="f0" fmla="val w"/>
                <a:gd name="f1" fmla="val h"/>
                <a:gd name="f2" fmla="val 0"/>
                <a:gd name="f3" fmla="val 291"/>
                <a:gd name="f4" fmla="val 309"/>
                <a:gd name="f5" fmla="val 187"/>
                <a:gd name="f6" fmla="val 169"/>
                <a:gd name="f7" fmla="val 3"/>
                <a:gd name="f8" fmla="val 150"/>
                <a:gd name="f9" fmla="val 8"/>
                <a:gd name="f10" fmla="val 131"/>
                <a:gd name="f11" fmla="val 15"/>
                <a:gd name="f12" fmla="val 105"/>
                <a:gd name="f13" fmla="val 25"/>
                <a:gd name="f14" fmla="val 82"/>
                <a:gd name="f15" fmla="val 40"/>
                <a:gd name="f16" fmla="val 63"/>
                <a:gd name="f17" fmla="val 54"/>
                <a:gd name="f18" fmla="val 43"/>
                <a:gd name="f19" fmla="val 72"/>
                <a:gd name="f20" fmla="val 28"/>
                <a:gd name="f21" fmla="val 93"/>
                <a:gd name="f22" fmla="val 17"/>
                <a:gd name="f23" fmla="val 115"/>
                <a:gd name="f24" fmla="val 6"/>
                <a:gd name="f25" fmla="val 140"/>
                <a:gd name="f26" fmla="val 167"/>
                <a:gd name="f27" fmla="val 204"/>
                <a:gd name="f28" fmla="val 234"/>
                <a:gd name="f29" fmla="val 11"/>
                <a:gd name="f30" fmla="val 257"/>
                <a:gd name="f31" fmla="val 34"/>
                <a:gd name="f32" fmla="val 280"/>
                <a:gd name="f33" fmla="val 57"/>
                <a:gd name="f34" fmla="val 88"/>
                <a:gd name="f35" fmla="val 126"/>
                <a:gd name="f36" fmla="val 157"/>
                <a:gd name="f37" fmla="val 284"/>
                <a:gd name="f38" fmla="val 188"/>
                <a:gd name="f39" fmla="val 269"/>
                <a:gd name="f40" fmla="val 217"/>
                <a:gd name="f41" fmla="val 254"/>
                <a:gd name="f42" fmla="val 247"/>
                <a:gd name="f43" fmla="val 208"/>
                <a:gd name="f44" fmla="val 285"/>
                <a:gd name="f45" fmla="val 183"/>
                <a:gd name="f46" fmla="val 301"/>
                <a:gd name="f47" fmla="val 154"/>
                <a:gd name="f48" fmla="val 122"/>
                <a:gd name="f49" fmla="val 94"/>
                <a:gd name="f50" fmla="val 71"/>
                <a:gd name="f51" fmla="val 303"/>
                <a:gd name="f52" fmla="val 52"/>
                <a:gd name="f53" fmla="val 290"/>
                <a:gd name="f54" fmla="val 33"/>
                <a:gd name="f55" fmla="val 278"/>
                <a:gd name="f56" fmla="val 20"/>
                <a:gd name="f57" fmla="val 262"/>
                <a:gd name="f58" fmla="val 12"/>
                <a:gd name="f59" fmla="val 243"/>
                <a:gd name="f60" fmla="val 4"/>
                <a:gd name="f61" fmla="val 225"/>
                <a:gd name="f62" fmla="val 206"/>
                <a:gd name="f63" fmla="val 61"/>
                <a:gd name="f64" fmla="val 185"/>
                <a:gd name="f65" fmla="val 67"/>
                <a:gd name="f66" fmla="val 223"/>
                <a:gd name="f67" fmla="val 80"/>
                <a:gd name="f68" fmla="val 237"/>
                <a:gd name="f69" fmla="val 92"/>
                <a:gd name="f70" fmla="val 251"/>
                <a:gd name="f71" fmla="val 108"/>
                <a:gd name="f72" fmla="val 258"/>
                <a:gd name="f73" fmla="val 129"/>
                <a:gd name="f74" fmla="val 145"/>
                <a:gd name="f75" fmla="val 161"/>
                <a:gd name="f76" fmla="val 252"/>
                <a:gd name="f77" fmla="val 177"/>
                <a:gd name="f78" fmla="val 241"/>
                <a:gd name="f79" fmla="val 192"/>
                <a:gd name="f80" fmla="val 230"/>
                <a:gd name="f81" fmla="val 205"/>
                <a:gd name="f82" fmla="val 214"/>
                <a:gd name="f83" fmla="val 215"/>
                <a:gd name="f84" fmla="val 148"/>
                <a:gd name="f85" fmla="val 127"/>
                <a:gd name="f86" fmla="val 103"/>
                <a:gd name="f87" fmla="val 85"/>
                <a:gd name="f88" fmla="val 211"/>
                <a:gd name="f89" fmla="val 198"/>
                <a:gd name="f90" fmla="val 58"/>
                <a:gd name="f91" fmla="val 182"/>
                <a:gd name="f92" fmla="val 51"/>
                <a:gd name="f93" fmla="val 162"/>
                <a:gd name="f94" fmla="val 132"/>
                <a:gd name="f95" fmla="val 65"/>
                <a:gd name="f96" fmla="val 89"/>
                <a:gd name="f97" fmla="val 70"/>
                <a:gd name="f98" fmla="val 121"/>
                <a:gd name="f99" fmla="val 152"/>
                <a:gd name="f100" fmla="*/ f0 1 291"/>
                <a:gd name="f101" fmla="*/ f1 1 309"/>
                <a:gd name="f102" fmla="val f2"/>
                <a:gd name="f103" fmla="val f3"/>
                <a:gd name="f104" fmla="val f4"/>
                <a:gd name="f105" fmla="+- f104 0 f102"/>
                <a:gd name="f106" fmla="+- f103 0 f102"/>
                <a:gd name="f107" fmla="*/ f106 1 291"/>
                <a:gd name="f108" fmla="*/ f105 1 309"/>
                <a:gd name="f109" fmla="*/ f102 1 f107"/>
                <a:gd name="f110" fmla="*/ f103 1 f107"/>
                <a:gd name="f111" fmla="*/ f102 1 f108"/>
                <a:gd name="f112" fmla="*/ f104 1 f108"/>
                <a:gd name="f113" fmla="*/ f109 f100 1"/>
                <a:gd name="f114" fmla="*/ f110 f100 1"/>
                <a:gd name="f115" fmla="*/ f112 f101 1"/>
                <a:gd name="f116" fmla="*/ f111 f101 1"/>
              </a:gdLst>
              <a:ahLst/>
              <a:cxnLst>
                <a:cxn ang="3cd4">
                  <a:pos x="hc" y="t"/>
                </a:cxn>
                <a:cxn ang="0">
                  <a:pos x="r" y="vc"/>
                </a:cxn>
                <a:cxn ang="cd4">
                  <a:pos x="hc" y="b"/>
                </a:cxn>
                <a:cxn ang="cd2">
                  <a:pos x="l" y="vc"/>
                </a:cxn>
              </a:cxnLst>
              <a:rect l="f113" t="f116" r="f114" b="f115"/>
              <a:pathLst>
                <a:path w="291" h="309">
                  <a:moveTo>
                    <a:pt x="f2" y="f5"/>
                  </a:moveTo>
                  <a:cubicBezTo>
                    <a:pt x="f2" y="f6"/>
                    <a:pt x="f7" y="f8"/>
                    <a:pt x="f9" y="f10"/>
                  </a:cubicBezTo>
                  <a:cubicBezTo>
                    <a:pt x="f11" y="f12"/>
                    <a:pt x="f13" y="f14"/>
                    <a:pt x="f15" y="f16"/>
                  </a:cubicBezTo>
                  <a:cubicBezTo>
                    <a:pt x="f17" y="f18"/>
                    <a:pt x="f19" y="f20"/>
                    <a:pt x="f21" y="f22"/>
                  </a:cubicBezTo>
                  <a:cubicBezTo>
                    <a:pt x="f23" y="f24"/>
                    <a:pt x="f25" y="f2"/>
                    <a:pt x="f26" y="f2"/>
                  </a:cubicBezTo>
                  <a:cubicBezTo>
                    <a:pt x="f27" y="f2"/>
                    <a:pt x="f28" y="f29"/>
                    <a:pt x="f30" y="f31"/>
                  </a:cubicBezTo>
                  <a:cubicBezTo>
                    <a:pt x="f32" y="f33"/>
                    <a:pt x="f3" y="f34"/>
                    <a:pt x="f3" y="f35"/>
                  </a:cubicBezTo>
                  <a:cubicBezTo>
                    <a:pt x="f3" y="f36"/>
                    <a:pt x="f37" y="f38"/>
                    <a:pt x="f39" y="f40"/>
                  </a:cubicBezTo>
                  <a:cubicBezTo>
                    <a:pt x="f41" y="f42"/>
                    <a:pt x="f28" y="f39"/>
                    <a:pt x="f43" y="f44"/>
                  </a:cubicBezTo>
                  <a:cubicBezTo>
                    <a:pt x="f45" y="f46"/>
                    <a:pt x="f47" y="f4"/>
                    <a:pt x="f48" y="f4"/>
                  </a:cubicBezTo>
                  <a:cubicBezTo>
                    <a:pt x="f49" y="f4"/>
                    <a:pt x="f50" y="f51"/>
                    <a:pt x="f52" y="f53"/>
                  </a:cubicBezTo>
                  <a:cubicBezTo>
                    <a:pt x="f54" y="f55"/>
                    <a:pt x="f56" y="f57"/>
                    <a:pt x="f58" y="f59"/>
                  </a:cubicBezTo>
                  <a:cubicBezTo>
                    <a:pt x="f60" y="f61"/>
                    <a:pt x="f2" y="f62"/>
                    <a:pt x="f2" y="f5"/>
                  </a:cubicBezTo>
                  <a:close/>
                  <a:moveTo>
                    <a:pt x="f63" y="f64"/>
                  </a:moveTo>
                  <a:cubicBezTo>
                    <a:pt x="f63" y="f62"/>
                    <a:pt x="f65" y="f66"/>
                    <a:pt x="f67" y="f68"/>
                  </a:cubicBezTo>
                  <a:cubicBezTo>
                    <a:pt x="f69" y="f70"/>
                    <a:pt x="f71" y="f72"/>
                    <a:pt x="f73" y="f72"/>
                  </a:cubicBezTo>
                  <a:cubicBezTo>
                    <a:pt x="f74" y="f72"/>
                    <a:pt x="f75" y="f76"/>
                    <a:pt x="f77" y="f78"/>
                  </a:cubicBezTo>
                  <a:cubicBezTo>
                    <a:pt x="f79" y="f80"/>
                    <a:pt x="f81" y="f82"/>
                    <a:pt x="f83" y="f79"/>
                  </a:cubicBezTo>
                  <a:cubicBezTo>
                    <a:pt x="f61" y="f6"/>
                    <a:pt x="f80" y="f84"/>
                    <a:pt x="f80" y="f85"/>
                  </a:cubicBezTo>
                  <a:cubicBezTo>
                    <a:pt x="f80" y="f86"/>
                    <a:pt x="f66" y="f87"/>
                    <a:pt x="f88" y="f50"/>
                  </a:cubicBezTo>
                  <a:cubicBezTo>
                    <a:pt x="f89" y="f90"/>
                    <a:pt x="f91" y="f92"/>
                    <a:pt x="f93" y="f92"/>
                  </a:cubicBezTo>
                  <a:cubicBezTo>
                    <a:pt x="f94" y="f92"/>
                    <a:pt x="f71" y="f95"/>
                    <a:pt x="f96" y="f21"/>
                  </a:cubicBezTo>
                  <a:cubicBezTo>
                    <a:pt x="f97" y="f98"/>
                    <a:pt x="f63" y="f99"/>
                    <a:pt x="f63" y="f64"/>
                  </a:cubicBezTo>
                  <a:close/>
                </a:path>
              </a:pathLst>
            </a:custGeom>
            <a:solidFill>
              <a:srgbClr val="000000"/>
            </a:solidFill>
            <a:ln cap="flat">
              <a:noFill/>
              <a:prstDash val="solid"/>
            </a:ln>
          </p:spPr>
          <p:txBody>
            <a:bodyPr vert="horz" wrap="none" lIns="90004" tIns="44997" rIns="90004" bIns="44997" anchor="ctr"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73" name="Freeform 272"/>
            <p:cNvSpPr/>
            <p:nvPr/>
          </p:nvSpPr>
          <p:spPr>
            <a:xfrm>
              <a:off x="1083600" y="4320722"/>
              <a:ext cx="97557" cy="110880"/>
            </a:xfrm>
            <a:custGeom>
              <a:avLst/>
              <a:gdLst>
                <a:gd name="f0" fmla="val 180"/>
                <a:gd name="f1" fmla="val w"/>
                <a:gd name="f2" fmla="val h"/>
                <a:gd name="f3" fmla="val 0"/>
                <a:gd name="f4" fmla="val 272"/>
                <a:gd name="f5" fmla="val 309"/>
                <a:gd name="f6" fmla="val 194"/>
                <a:gd name="f7" fmla="val 196"/>
                <a:gd name="f8" fmla="val 256"/>
                <a:gd name="f9" fmla="val 206"/>
                <a:gd name="f10" fmla="val 244"/>
                <a:gd name="f11" fmla="val 239"/>
                <a:gd name="f12" fmla="val 226"/>
                <a:gd name="f13" fmla="val 265"/>
                <a:gd name="f14" fmla="val 202"/>
                <a:gd name="f15" fmla="val 283"/>
                <a:gd name="f16" fmla="val 177"/>
                <a:gd name="f17" fmla="val 300"/>
                <a:gd name="f18" fmla="val 149"/>
                <a:gd name="f19" fmla="val 117"/>
                <a:gd name="f20" fmla="val 80"/>
                <a:gd name="f21" fmla="val 51"/>
                <a:gd name="f22" fmla="val 298"/>
                <a:gd name="f23" fmla="val 31"/>
                <a:gd name="f24" fmla="val 276"/>
                <a:gd name="f25" fmla="val 10"/>
                <a:gd name="f26" fmla="val 254"/>
                <a:gd name="f27" fmla="val 222"/>
                <a:gd name="f28" fmla="val 146"/>
                <a:gd name="f29" fmla="val 7"/>
                <a:gd name="f30" fmla="val 115"/>
                <a:gd name="f31" fmla="val 21"/>
                <a:gd name="f32" fmla="val 87"/>
                <a:gd name="f33" fmla="val 34"/>
                <a:gd name="f34" fmla="val 59"/>
                <a:gd name="f35" fmla="val 54"/>
                <a:gd name="f36" fmla="val 37"/>
                <a:gd name="f37" fmla="val 78"/>
                <a:gd name="f38" fmla="val 22"/>
                <a:gd name="f39" fmla="val 103"/>
                <a:gd name="f40" fmla="val 129"/>
                <a:gd name="f41" fmla="val 158"/>
                <a:gd name="f42" fmla="val 190"/>
                <a:gd name="f43" fmla="val 217"/>
                <a:gd name="f44" fmla="val 9"/>
                <a:gd name="f45" fmla="val 237"/>
                <a:gd name="f46" fmla="val 26"/>
                <a:gd name="f47" fmla="val 257"/>
                <a:gd name="f48" fmla="val 43"/>
                <a:gd name="f49" fmla="val 268"/>
                <a:gd name="f50" fmla="val 67"/>
                <a:gd name="f51" fmla="val 97"/>
                <a:gd name="f52" fmla="val 213"/>
                <a:gd name="f53" fmla="val 102"/>
                <a:gd name="f54" fmla="val 210"/>
                <a:gd name="f55" fmla="val 85"/>
                <a:gd name="f56" fmla="val 203"/>
                <a:gd name="f57" fmla="val 72"/>
                <a:gd name="f58" fmla="val 65"/>
                <a:gd name="f59" fmla="val 185"/>
                <a:gd name="f60" fmla="val 57"/>
                <a:gd name="f61" fmla="val 172"/>
                <a:gd name="f62" fmla="val 53"/>
                <a:gd name="f63" fmla="val 157"/>
                <a:gd name="f64" fmla="val 140"/>
                <a:gd name="f65" fmla="val 124"/>
                <a:gd name="f66" fmla="val 58"/>
                <a:gd name="f67" fmla="val 109"/>
                <a:gd name="f68" fmla="val 68"/>
                <a:gd name="f69" fmla="val 94"/>
                <a:gd name="f70" fmla="val 79"/>
                <a:gd name="f71" fmla="val 83"/>
                <a:gd name="f72" fmla="val 95"/>
                <a:gd name="f73" fmla="val 74"/>
                <a:gd name="f74" fmla="val 139"/>
                <a:gd name="f75" fmla="val 61"/>
                <a:gd name="f76" fmla="val 161"/>
                <a:gd name="f77" fmla="val 183"/>
                <a:gd name="f78" fmla="val 66"/>
                <a:gd name="f79" fmla="val 225"/>
                <a:gd name="f80" fmla="val 238"/>
                <a:gd name="f81" fmla="val 89"/>
                <a:gd name="f82" fmla="val 251"/>
                <a:gd name="f83" fmla="val 104"/>
                <a:gd name="f84" fmla="val 258"/>
                <a:gd name="f85" fmla="val 121"/>
                <a:gd name="f86" fmla="val 137"/>
                <a:gd name="f87" fmla="val 151"/>
                <a:gd name="f88" fmla="val 252"/>
                <a:gd name="f89" fmla="val 164"/>
                <a:gd name="f90" fmla="val 242"/>
                <a:gd name="f91" fmla="val 178"/>
                <a:gd name="f92" fmla="val 232"/>
                <a:gd name="f93" fmla="val 188"/>
                <a:gd name="f94" fmla="val 216"/>
                <a:gd name="f95" fmla="*/ f1 1 272"/>
                <a:gd name="f96" fmla="*/ f2 1 309"/>
                <a:gd name="f97" fmla="val f3"/>
                <a:gd name="f98" fmla="val f4"/>
                <a:gd name="f99" fmla="val f5"/>
                <a:gd name="f100" fmla="+- f99 0 f97"/>
                <a:gd name="f101" fmla="+- f98 0 f97"/>
                <a:gd name="f102" fmla="*/ f101 1 272"/>
                <a:gd name="f103" fmla="*/ f100 1 309"/>
                <a:gd name="f104" fmla="*/ f97 1 f102"/>
                <a:gd name="f105" fmla="*/ f98 1 f102"/>
                <a:gd name="f106" fmla="*/ f97 1 f103"/>
                <a:gd name="f107" fmla="*/ f99 1 f103"/>
                <a:gd name="f108" fmla="*/ f104 f95 1"/>
                <a:gd name="f109" fmla="*/ f105 f95 1"/>
                <a:gd name="f110" fmla="*/ f107 f96 1"/>
                <a:gd name="f111" fmla="*/ f106 f96 1"/>
              </a:gdLst>
              <a:ahLst/>
              <a:cxnLst>
                <a:cxn ang="3cd4">
                  <a:pos x="hc" y="t"/>
                </a:cxn>
                <a:cxn ang="0">
                  <a:pos x="r" y="vc"/>
                </a:cxn>
                <a:cxn ang="cd4">
                  <a:pos x="hc" y="b"/>
                </a:cxn>
                <a:cxn ang="cd2">
                  <a:pos x="l" y="vc"/>
                </a:cxn>
              </a:cxnLst>
              <a:rect l="f108" t="f111" r="f109" b="f110"/>
              <a:pathLst>
                <a:path w="272" h="309">
                  <a:moveTo>
                    <a:pt x="f6" y="f7"/>
                  </a:moveTo>
                  <a:lnTo>
                    <a:pt x="f8" y="f9"/>
                  </a:lnTo>
                  <a:cubicBezTo>
                    <a:pt x="f10" y="f11"/>
                    <a:pt x="f12" y="f13"/>
                    <a:pt x="f14" y="f15"/>
                  </a:cubicBezTo>
                  <a:cubicBezTo>
                    <a:pt x="f16" y="f17"/>
                    <a:pt x="f18" y="f5"/>
                    <a:pt x="f19" y="f5"/>
                  </a:cubicBezTo>
                  <a:cubicBezTo>
                    <a:pt x="f20" y="f5"/>
                    <a:pt x="f21" y="f22"/>
                    <a:pt x="f23" y="f24"/>
                  </a:cubicBezTo>
                  <a:cubicBezTo>
                    <a:pt x="f25" y="f26"/>
                    <a:pt x="f3" y="f27"/>
                    <a:pt x="f3" y="f0"/>
                  </a:cubicBezTo>
                  <a:cubicBezTo>
                    <a:pt x="f3" y="f28"/>
                    <a:pt x="f29" y="f30"/>
                    <a:pt x="f31" y="f32"/>
                  </a:cubicBezTo>
                  <a:cubicBezTo>
                    <a:pt x="f33" y="f34"/>
                    <a:pt x="f35" y="f36"/>
                    <a:pt x="f37" y="f38"/>
                  </a:cubicBezTo>
                  <a:cubicBezTo>
                    <a:pt x="f39" y="f29"/>
                    <a:pt x="f40" y="f3"/>
                    <a:pt x="f41" y="f3"/>
                  </a:cubicBezTo>
                  <a:cubicBezTo>
                    <a:pt x="f42" y="f3"/>
                    <a:pt x="f43" y="f44"/>
                    <a:pt x="f45" y="f46"/>
                  </a:cubicBezTo>
                  <a:cubicBezTo>
                    <a:pt x="f47" y="f48"/>
                    <a:pt x="f49" y="f50"/>
                    <a:pt x="f4" y="f51"/>
                  </a:cubicBezTo>
                  <a:lnTo>
                    <a:pt x="f52" y="f53"/>
                  </a:lnTo>
                  <a:cubicBezTo>
                    <a:pt x="f54" y="f55"/>
                    <a:pt x="f56" y="f57"/>
                    <a:pt x="f6" y="f58"/>
                  </a:cubicBezTo>
                  <a:cubicBezTo>
                    <a:pt x="f59" y="f60"/>
                    <a:pt x="f61" y="f62"/>
                    <a:pt x="f63" y="f62"/>
                  </a:cubicBezTo>
                  <a:cubicBezTo>
                    <a:pt x="f64" y="f62"/>
                    <a:pt x="f65" y="f66"/>
                    <a:pt x="f67" y="f68"/>
                  </a:cubicBezTo>
                  <a:cubicBezTo>
                    <a:pt x="f69" y="f70"/>
                    <a:pt x="f71" y="f72"/>
                    <a:pt x="f73" y="f19"/>
                  </a:cubicBezTo>
                  <a:cubicBezTo>
                    <a:pt x="f58" y="f74"/>
                    <a:pt x="f75" y="f76"/>
                    <a:pt x="f75" y="f77"/>
                  </a:cubicBezTo>
                  <a:cubicBezTo>
                    <a:pt x="f75" y="f9"/>
                    <a:pt x="f78" y="f79"/>
                    <a:pt x="f37" y="f80"/>
                  </a:cubicBezTo>
                  <a:cubicBezTo>
                    <a:pt x="f81" y="f82"/>
                    <a:pt x="f83" y="f84"/>
                    <a:pt x="f85" y="f84"/>
                  </a:cubicBezTo>
                  <a:cubicBezTo>
                    <a:pt x="f86" y="f84"/>
                    <a:pt x="f87" y="f88"/>
                    <a:pt x="f89" y="f90"/>
                  </a:cubicBezTo>
                  <a:cubicBezTo>
                    <a:pt x="f91" y="f92"/>
                    <a:pt x="f93" y="f94"/>
                    <a:pt x="f6" y="f7"/>
                  </a:cubicBezTo>
                  <a:close/>
                </a:path>
              </a:pathLst>
            </a:custGeom>
            <a:solidFill>
              <a:srgbClr val="000000"/>
            </a:solidFill>
            <a:ln cap="flat">
              <a:noFill/>
              <a:prstDash val="solid"/>
            </a:ln>
          </p:spPr>
          <p:txBody>
            <a:bodyPr vert="horz" wrap="none" lIns="90004" tIns="44997" rIns="90004" bIns="44997" anchor="ctr"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74" name="Freeform 273"/>
            <p:cNvSpPr/>
            <p:nvPr/>
          </p:nvSpPr>
          <p:spPr>
            <a:xfrm>
              <a:off x="1185483" y="4322524"/>
              <a:ext cx="104397" cy="107277"/>
            </a:xfrm>
            <a:custGeom>
              <a:avLst/>
              <a:gdLst>
                <a:gd name="f0" fmla="val w"/>
                <a:gd name="f1" fmla="val h"/>
                <a:gd name="f2" fmla="val 0"/>
                <a:gd name="f3" fmla="val 291"/>
                <a:gd name="f4" fmla="val 299"/>
                <a:gd name="f5" fmla="val 62"/>
                <a:gd name="f6" fmla="val 63"/>
                <a:gd name="f7" fmla="val 195"/>
                <a:gd name="f8" fmla="val 218"/>
                <a:gd name="f9" fmla="val 236"/>
                <a:gd name="f10" fmla="val 2"/>
                <a:gd name="f11" fmla="val 249"/>
                <a:gd name="f12" fmla="val 7"/>
                <a:gd name="f13" fmla="val 261"/>
                <a:gd name="f14" fmla="val 12"/>
                <a:gd name="f15" fmla="val 272"/>
                <a:gd name="f16" fmla="val 20"/>
                <a:gd name="f17" fmla="val 279"/>
                <a:gd name="f18" fmla="val 33"/>
                <a:gd name="f19" fmla="val 287"/>
                <a:gd name="f20" fmla="val 45"/>
                <a:gd name="f21" fmla="val 60"/>
                <a:gd name="f22" fmla="val 78"/>
                <a:gd name="f23" fmla="val 104"/>
                <a:gd name="f24" fmla="val 284"/>
                <a:gd name="f25" fmla="val 125"/>
                <a:gd name="f26" fmla="val 268"/>
                <a:gd name="f27" fmla="val 141"/>
                <a:gd name="f28" fmla="val 253"/>
                <a:gd name="f29" fmla="val 158"/>
                <a:gd name="f30" fmla="val 230"/>
                <a:gd name="f31" fmla="val 168"/>
                <a:gd name="f32" fmla="val 199"/>
                <a:gd name="f33" fmla="val 172"/>
                <a:gd name="f34" fmla="val 207"/>
                <a:gd name="f35" fmla="val 179"/>
                <a:gd name="f36" fmla="val 215"/>
                <a:gd name="f37" fmla="val 188"/>
                <a:gd name="f38" fmla="val 221"/>
                <a:gd name="f39" fmla="val 200"/>
                <a:gd name="f40" fmla="val 235"/>
                <a:gd name="f41" fmla="val 223"/>
                <a:gd name="f42" fmla="val 250"/>
                <a:gd name="f43" fmla="val 256"/>
                <a:gd name="f44" fmla="val 267"/>
                <a:gd name="f45" fmla="val 201"/>
                <a:gd name="f46" fmla="val 196"/>
                <a:gd name="f47" fmla="val 282"/>
                <a:gd name="f48" fmla="val 186"/>
                <a:gd name="f49" fmla="val 170"/>
                <a:gd name="f50" fmla="val 220"/>
                <a:gd name="f51" fmla="val 162"/>
                <a:gd name="f52" fmla="val 153"/>
                <a:gd name="f53" fmla="val 143"/>
                <a:gd name="f54" fmla="val 181"/>
                <a:gd name="f55" fmla="val 137"/>
                <a:gd name="f56" fmla="val 177"/>
                <a:gd name="f57" fmla="val 127"/>
                <a:gd name="f58" fmla="val 175"/>
                <a:gd name="f59" fmla="val 113"/>
                <a:gd name="f60" fmla="val 87"/>
                <a:gd name="f61" fmla="val 97"/>
                <a:gd name="f62" fmla="val 130"/>
                <a:gd name="f63" fmla="val 129"/>
                <a:gd name="f64" fmla="val 163"/>
                <a:gd name="f65" fmla="val 184"/>
                <a:gd name="f66" fmla="val 128"/>
                <a:gd name="f67" fmla="val 124"/>
                <a:gd name="f68" fmla="val 206"/>
                <a:gd name="f69" fmla="val 120"/>
                <a:gd name="f70" fmla="val 114"/>
                <a:gd name="f71" fmla="val 106"/>
                <a:gd name="f72" fmla="val 227"/>
                <a:gd name="f73" fmla="val 88"/>
                <a:gd name="f74" fmla="val 79"/>
                <a:gd name="f75" fmla="val 68"/>
                <a:gd name="f76" fmla="val 225"/>
                <a:gd name="f77" fmla="val 217"/>
                <a:gd name="f78" fmla="val 55"/>
                <a:gd name="f79" fmla="val 211"/>
                <a:gd name="f80" fmla="val 52"/>
                <a:gd name="f81" fmla="val 50"/>
                <a:gd name="f82" fmla="*/ f0 1 291"/>
                <a:gd name="f83" fmla="*/ f1 1 299"/>
                <a:gd name="f84" fmla="val f2"/>
                <a:gd name="f85" fmla="val f3"/>
                <a:gd name="f86" fmla="val f4"/>
                <a:gd name="f87" fmla="+- f86 0 f84"/>
                <a:gd name="f88" fmla="+- f85 0 f84"/>
                <a:gd name="f89" fmla="*/ f88 1 291"/>
                <a:gd name="f90" fmla="*/ f87 1 299"/>
                <a:gd name="f91" fmla="*/ f84 1 f89"/>
                <a:gd name="f92" fmla="*/ f85 1 f89"/>
                <a:gd name="f93" fmla="*/ f84 1 f90"/>
                <a:gd name="f94" fmla="*/ f86 1 f90"/>
                <a:gd name="f95" fmla="*/ f91 f82 1"/>
                <a:gd name="f96" fmla="*/ f92 f82 1"/>
                <a:gd name="f97" fmla="*/ f94 f83 1"/>
                <a:gd name="f98" fmla="*/ f93 f83 1"/>
              </a:gdLst>
              <a:ahLst/>
              <a:cxnLst>
                <a:cxn ang="3cd4">
                  <a:pos x="hc" y="t"/>
                </a:cxn>
                <a:cxn ang="0">
                  <a:pos x="r" y="vc"/>
                </a:cxn>
                <a:cxn ang="cd4">
                  <a:pos x="hc" y="b"/>
                </a:cxn>
                <a:cxn ang="cd2">
                  <a:pos x="l" y="vc"/>
                </a:cxn>
              </a:cxnLst>
              <a:rect l="f95" t="f98" r="f96" b="f97"/>
              <a:pathLst>
                <a:path w="291" h="299">
                  <a:moveTo>
                    <a:pt x="f5" y="f4"/>
                  </a:moveTo>
                  <a:lnTo>
                    <a:pt x="f2" y="f4"/>
                  </a:lnTo>
                  <a:lnTo>
                    <a:pt x="f6" y="f2"/>
                  </a:lnTo>
                  <a:lnTo>
                    <a:pt x="f7" y="f2"/>
                  </a:lnTo>
                  <a:cubicBezTo>
                    <a:pt x="f8" y="f2"/>
                    <a:pt x="f9" y="f10"/>
                    <a:pt x="f11" y="f12"/>
                  </a:cubicBezTo>
                  <a:cubicBezTo>
                    <a:pt x="f13" y="f14"/>
                    <a:pt x="f15" y="f16"/>
                    <a:pt x="f17" y="f18"/>
                  </a:cubicBezTo>
                  <a:cubicBezTo>
                    <a:pt x="f19" y="f20"/>
                    <a:pt x="f3" y="f21"/>
                    <a:pt x="f3" y="f22"/>
                  </a:cubicBezTo>
                  <a:cubicBezTo>
                    <a:pt x="f3" y="f23"/>
                    <a:pt x="f24" y="f25"/>
                    <a:pt x="f26" y="f27"/>
                  </a:cubicBezTo>
                  <a:cubicBezTo>
                    <a:pt x="f28" y="f29"/>
                    <a:pt x="f30" y="f31"/>
                    <a:pt x="f32" y="f33"/>
                  </a:cubicBezTo>
                  <a:cubicBezTo>
                    <a:pt x="f34" y="f35"/>
                    <a:pt x="f36" y="f37"/>
                    <a:pt x="f38" y="f39"/>
                  </a:cubicBezTo>
                  <a:cubicBezTo>
                    <a:pt x="f40" y="f41"/>
                    <a:pt x="f42" y="f43"/>
                    <a:pt x="f44" y="f4"/>
                  </a:cubicBezTo>
                  <a:lnTo>
                    <a:pt x="f45" y="f4"/>
                  </a:lnTo>
                  <a:cubicBezTo>
                    <a:pt x="f46" y="f47"/>
                    <a:pt x="f48" y="f43"/>
                    <a:pt x="f49" y="f50"/>
                  </a:cubicBezTo>
                  <a:cubicBezTo>
                    <a:pt x="f51" y="f45"/>
                    <a:pt x="f52" y="f37"/>
                    <a:pt x="f53" y="f54"/>
                  </a:cubicBezTo>
                  <a:cubicBezTo>
                    <a:pt x="f55" y="f56"/>
                    <a:pt x="f57" y="f58"/>
                    <a:pt x="f59" y="f58"/>
                  </a:cubicBezTo>
                  <a:lnTo>
                    <a:pt x="f60" y="f58"/>
                  </a:lnTo>
                  <a:close/>
                  <a:moveTo>
                    <a:pt x="f61" y="f62"/>
                  </a:moveTo>
                  <a:lnTo>
                    <a:pt x="f63" y="f62"/>
                  </a:lnTo>
                  <a:cubicBezTo>
                    <a:pt x="f64" y="f62"/>
                    <a:pt x="f65" y="f66"/>
                    <a:pt x="f7" y="f67"/>
                  </a:cubicBezTo>
                  <a:cubicBezTo>
                    <a:pt x="f68" y="f69"/>
                    <a:pt x="f36" y="f70"/>
                    <a:pt x="f38" y="f71"/>
                  </a:cubicBezTo>
                  <a:cubicBezTo>
                    <a:pt x="f72" y="f61"/>
                    <a:pt x="f30" y="f73"/>
                    <a:pt x="f30" y="f74"/>
                  </a:cubicBezTo>
                  <a:cubicBezTo>
                    <a:pt x="f30" y="f75"/>
                    <a:pt x="f76" y="f21"/>
                    <a:pt x="f77" y="f78"/>
                  </a:cubicBezTo>
                  <a:cubicBezTo>
                    <a:pt x="f79" y="f80"/>
                    <a:pt x="f32" y="f81"/>
                    <a:pt x="f54" y="f81"/>
                  </a:cubicBezTo>
                  <a:lnTo>
                    <a:pt x="f70" y="f81"/>
                  </a:lnTo>
                  <a:close/>
                </a:path>
              </a:pathLst>
            </a:custGeom>
            <a:solidFill>
              <a:srgbClr val="000000"/>
            </a:solidFill>
            <a:ln cap="flat">
              <a:noFill/>
              <a:prstDash val="solid"/>
            </a:ln>
          </p:spPr>
          <p:txBody>
            <a:bodyPr vert="horz" wrap="none" lIns="90004" tIns="44997" rIns="90004" bIns="44997" anchor="ctr"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75" name="Freeform 274"/>
            <p:cNvSpPr/>
            <p:nvPr/>
          </p:nvSpPr>
          <p:spPr>
            <a:xfrm>
              <a:off x="1298877" y="4352041"/>
              <a:ext cx="36722" cy="77403"/>
            </a:xfrm>
            <a:custGeom>
              <a:avLst/>
              <a:gdLst>
                <a:gd name="f0" fmla="val w"/>
                <a:gd name="f1" fmla="val h"/>
                <a:gd name="f2" fmla="val 0"/>
                <a:gd name="f3" fmla="val 103"/>
                <a:gd name="f4" fmla="val 216"/>
                <a:gd name="f5" fmla="val 45"/>
                <a:gd name="f6" fmla="val 65"/>
                <a:gd name="f7" fmla="val 84"/>
                <a:gd name="f8" fmla="val 99"/>
                <a:gd name="f9" fmla="val 19"/>
                <a:gd name="f10" fmla="val 95"/>
                <a:gd name="f11" fmla="val 38"/>
                <a:gd name="f12" fmla="val 91"/>
                <a:gd name="f13" fmla="val 57"/>
                <a:gd name="f14" fmla="val 72"/>
                <a:gd name="f15" fmla="val 53"/>
                <a:gd name="f16" fmla="val 33"/>
                <a:gd name="f17" fmla="val 37"/>
                <a:gd name="f18" fmla="val 41"/>
                <a:gd name="f19" fmla="val 12"/>
                <a:gd name="f20" fmla="val 160"/>
                <a:gd name="f21" fmla="val 31"/>
                <a:gd name="f22" fmla="val 50"/>
                <a:gd name="f23" fmla="val 70"/>
                <a:gd name="f24" fmla="val 66"/>
                <a:gd name="f25" fmla="val 179"/>
                <a:gd name="f26" fmla="val 62"/>
                <a:gd name="f27" fmla="val 198"/>
                <a:gd name="f28" fmla="val 58"/>
                <a:gd name="f29" fmla="val 39"/>
                <a:gd name="f30" fmla="val 4"/>
                <a:gd name="f31" fmla="val 8"/>
                <a:gd name="f32" fmla="*/ f0 1 103"/>
                <a:gd name="f33" fmla="*/ f1 1 216"/>
                <a:gd name="f34" fmla="val f2"/>
                <a:gd name="f35" fmla="val f3"/>
                <a:gd name="f36" fmla="val f4"/>
                <a:gd name="f37" fmla="+- f36 0 f34"/>
                <a:gd name="f38" fmla="+- f35 0 f34"/>
                <a:gd name="f39" fmla="*/ f38 1 103"/>
                <a:gd name="f40" fmla="*/ f37 1 216"/>
                <a:gd name="f41" fmla="*/ f34 1 f39"/>
                <a:gd name="f42" fmla="*/ f35 1 f39"/>
                <a:gd name="f43" fmla="*/ f34 1 f40"/>
                <a:gd name="f44" fmla="*/ f36 1 f40"/>
                <a:gd name="f45" fmla="*/ f41 f32 1"/>
                <a:gd name="f46" fmla="*/ f42 f32 1"/>
                <a:gd name="f47" fmla="*/ f44 f33 1"/>
                <a:gd name="f48" fmla="*/ f43 f33 1"/>
              </a:gdLst>
              <a:ahLst/>
              <a:cxnLst>
                <a:cxn ang="3cd4">
                  <a:pos x="hc" y="t"/>
                </a:cxn>
                <a:cxn ang="0">
                  <a:pos x="r" y="vc"/>
                </a:cxn>
                <a:cxn ang="cd4">
                  <a:pos x="hc" y="b"/>
                </a:cxn>
                <a:cxn ang="cd2">
                  <a:pos x="l" y="vc"/>
                </a:cxn>
              </a:cxnLst>
              <a:rect l="f45" t="f48" r="f46" b="f47"/>
              <a:pathLst>
                <a:path w="103" h="216">
                  <a:moveTo>
                    <a:pt x="f5" y="f2"/>
                  </a:moveTo>
                  <a:cubicBezTo>
                    <a:pt x="f6" y="f2"/>
                    <a:pt x="f7" y="f2"/>
                    <a:pt x="f3" y="f2"/>
                  </a:cubicBezTo>
                  <a:cubicBezTo>
                    <a:pt x="f8" y="f9"/>
                    <a:pt x="f10" y="f11"/>
                    <a:pt x="f12" y="f13"/>
                  </a:cubicBezTo>
                  <a:cubicBezTo>
                    <a:pt x="f14" y="f13"/>
                    <a:pt x="f15" y="f13"/>
                    <a:pt x="f16" y="f13"/>
                  </a:cubicBezTo>
                  <a:cubicBezTo>
                    <a:pt x="f17" y="f11"/>
                    <a:pt x="f18" y="f9"/>
                    <a:pt x="f5" y="f2"/>
                  </a:cubicBezTo>
                  <a:close/>
                  <a:moveTo>
                    <a:pt x="f19" y="f20"/>
                  </a:moveTo>
                  <a:cubicBezTo>
                    <a:pt x="f21" y="f20"/>
                    <a:pt x="f22" y="f20"/>
                    <a:pt x="f23" y="f20"/>
                  </a:cubicBezTo>
                  <a:cubicBezTo>
                    <a:pt x="f24" y="f25"/>
                    <a:pt x="f26" y="f27"/>
                    <a:pt x="f28" y="f4"/>
                  </a:cubicBezTo>
                  <a:cubicBezTo>
                    <a:pt x="f29" y="f4"/>
                    <a:pt x="f9" y="f4"/>
                    <a:pt x="f2" y="f4"/>
                  </a:cubicBezTo>
                  <a:cubicBezTo>
                    <a:pt x="f30" y="f27"/>
                    <a:pt x="f31" y="f25"/>
                    <a:pt x="f19" y="f20"/>
                  </a:cubicBezTo>
                  <a:close/>
                </a:path>
              </a:pathLst>
            </a:custGeom>
            <a:solidFill>
              <a:srgbClr val="000000"/>
            </a:solidFill>
            <a:ln cap="flat">
              <a:noFill/>
              <a:prstDash val="solid"/>
            </a:ln>
          </p:spPr>
          <p:txBody>
            <a:bodyPr vert="horz" wrap="none" lIns="90004" tIns="44997" rIns="90004" bIns="44997" anchor="ctr"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76" name="Freeform 275"/>
            <p:cNvSpPr/>
            <p:nvPr/>
          </p:nvSpPr>
          <p:spPr>
            <a:xfrm>
              <a:off x="860761" y="4442036"/>
              <a:ext cx="477719" cy="7562"/>
            </a:xfrm>
            <a:custGeom>
              <a:avLst/>
              <a:gdLst>
                <a:gd name="f0" fmla="val w"/>
                <a:gd name="f1" fmla="val h"/>
                <a:gd name="f2" fmla="val 0"/>
                <a:gd name="f3" fmla="val 1328"/>
                <a:gd name="f4" fmla="val 22"/>
                <a:gd name="f5" fmla="val 18"/>
                <a:gd name="f6" fmla="val 15"/>
                <a:gd name="f7" fmla="val 11"/>
                <a:gd name="f8" fmla="val 7"/>
                <a:gd name="f9" fmla="val 4"/>
                <a:gd name="f10" fmla="val 443"/>
                <a:gd name="f11" fmla="val 885"/>
                <a:gd name="f12" fmla="*/ f0 1 1328"/>
                <a:gd name="f13" fmla="*/ f1 1 22"/>
                <a:gd name="f14" fmla="val f2"/>
                <a:gd name="f15" fmla="val f3"/>
                <a:gd name="f16" fmla="val f4"/>
                <a:gd name="f17" fmla="+- f16 0 f14"/>
                <a:gd name="f18" fmla="+- f15 0 f14"/>
                <a:gd name="f19" fmla="*/ f18 1 1328"/>
                <a:gd name="f20" fmla="*/ f17 1 22"/>
                <a:gd name="f21" fmla="*/ f14 1 f19"/>
                <a:gd name="f22" fmla="*/ f15 1 f19"/>
                <a:gd name="f23" fmla="*/ f14 1 f20"/>
                <a:gd name="f24" fmla="*/ f16 1 f20"/>
                <a:gd name="f25" fmla="*/ f21 f12 1"/>
                <a:gd name="f26" fmla="*/ f22 f12 1"/>
                <a:gd name="f27" fmla="*/ f24 f13 1"/>
                <a:gd name="f28" fmla="*/ f23 f13 1"/>
              </a:gdLst>
              <a:ahLst/>
              <a:cxnLst>
                <a:cxn ang="3cd4">
                  <a:pos x="hc" y="t"/>
                </a:cxn>
                <a:cxn ang="0">
                  <a:pos x="r" y="vc"/>
                </a:cxn>
                <a:cxn ang="cd4">
                  <a:pos x="hc" y="b"/>
                </a:cxn>
                <a:cxn ang="cd2">
                  <a:pos x="l" y="vc"/>
                </a:cxn>
              </a:cxnLst>
              <a:rect l="f25" t="f28" r="f26" b="f27"/>
              <a:pathLst>
                <a:path w="1328" h="22">
                  <a:moveTo>
                    <a:pt x="f2" y="f4"/>
                  </a:moveTo>
                  <a:cubicBezTo>
                    <a:pt x="f2" y="f5"/>
                    <a:pt x="f2" y="f6"/>
                    <a:pt x="f2" y="f7"/>
                  </a:cubicBezTo>
                  <a:cubicBezTo>
                    <a:pt x="f2" y="f8"/>
                    <a:pt x="f2" y="f9"/>
                    <a:pt x="f2" y="f2"/>
                  </a:cubicBezTo>
                  <a:cubicBezTo>
                    <a:pt x="f10" y="f2"/>
                    <a:pt x="f11" y="f2"/>
                    <a:pt x="f3" y="f2"/>
                  </a:cubicBezTo>
                  <a:cubicBezTo>
                    <a:pt x="f3" y="f9"/>
                    <a:pt x="f3" y="f8"/>
                    <a:pt x="f3" y="f7"/>
                  </a:cubicBezTo>
                  <a:cubicBezTo>
                    <a:pt x="f3" y="f6"/>
                    <a:pt x="f3" y="f5"/>
                    <a:pt x="f3" y="f4"/>
                  </a:cubicBezTo>
                  <a:cubicBezTo>
                    <a:pt x="f11" y="f4"/>
                    <a:pt x="f10" y="f4"/>
                    <a:pt x="f2" y="f4"/>
                  </a:cubicBezTo>
                  <a:close/>
                </a:path>
              </a:pathLst>
            </a:custGeom>
            <a:solidFill>
              <a:srgbClr val="000000"/>
            </a:solidFill>
            <a:ln cap="flat">
              <a:noFill/>
              <a:prstDash val="solid"/>
            </a:ln>
          </p:spPr>
          <p:txBody>
            <a:bodyPr vert="horz" wrap="none" lIns="90004" tIns="44997" rIns="90004" bIns="44997" anchor="ctr"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grpSp>
      <p:sp>
        <p:nvSpPr>
          <p:cNvPr id="277" name="Freeform 276"/>
          <p:cNvSpPr/>
          <p:nvPr/>
        </p:nvSpPr>
        <p:spPr>
          <a:xfrm>
            <a:off x="7869957" y="2976481"/>
            <a:ext cx="1152363" cy="1007997"/>
          </a:xfrm>
          <a:custGeom>
            <a:avLst/>
            <a:gdLst>
              <a:gd name="f0" fmla="val 10800000"/>
              <a:gd name="f1" fmla="val 5400000"/>
              <a:gd name="f2" fmla="val 180"/>
              <a:gd name="f3" fmla="val w"/>
              <a:gd name="f4" fmla="val h"/>
              <a:gd name="f5" fmla="val 0"/>
              <a:gd name="f6" fmla="val 21600"/>
              <a:gd name="f7" fmla="val 3600"/>
              <a:gd name="f8" fmla="val 1500"/>
              <a:gd name="f9" fmla="val 1800"/>
              <a:gd name="f10" fmla="val 3000"/>
              <a:gd name="f11" fmla="val 14409"/>
              <a:gd name="f12" fmla="val 20100"/>
              <a:gd name="f13" fmla="val 16209"/>
              <a:gd name="f14" fmla="val 18600"/>
              <a:gd name="f15" fmla="val 18009"/>
              <a:gd name="f16" fmla="val 11610"/>
              <a:gd name="f17" fmla="val 17893"/>
              <a:gd name="f18" fmla="val 11472"/>
              <a:gd name="f19" fmla="val 20839"/>
              <a:gd name="f20" fmla="val 4833"/>
              <a:gd name="f21" fmla="val 21528"/>
              <a:gd name="f22" fmla="val 2450"/>
              <a:gd name="f23" fmla="val 21113"/>
              <a:gd name="f24" fmla="val 1591"/>
              <a:gd name="f25" fmla="val 20781"/>
              <a:gd name="f26" fmla="val 20300"/>
              <a:gd name="f27" fmla="+- 0 0 0"/>
              <a:gd name="f28" fmla="*/ f3 1 21600"/>
              <a:gd name="f29" fmla="*/ f4 1 21600"/>
              <a:gd name="f30" fmla="val f5"/>
              <a:gd name="f31" fmla="val f6"/>
              <a:gd name="f32" fmla="*/ f27 f0 1"/>
              <a:gd name="f33" fmla="+- f31 0 f30"/>
              <a:gd name="f34" fmla="*/ f32 1 f2"/>
              <a:gd name="f35" fmla="*/ f33 1 21600"/>
              <a:gd name="f36" fmla="+- f34 0 f1"/>
              <a:gd name="f37" fmla="*/ 0 f35 1"/>
              <a:gd name="f38" fmla="*/ 18600 f35 1"/>
              <a:gd name="f39" fmla="*/ 18009 f35 1"/>
              <a:gd name="f40" fmla="*/ 3600 f35 1"/>
              <a:gd name="f41" fmla="*/ 10800 f35 1"/>
              <a:gd name="f42" fmla="*/ 19890 f35 1"/>
              <a:gd name="f43" fmla="*/ 21600 f35 1"/>
              <a:gd name="f44" fmla="*/ f41 1 f35"/>
              <a:gd name="f45" fmla="*/ f37 1 f35"/>
              <a:gd name="f46" fmla="*/ f42 1 f35"/>
              <a:gd name="f47" fmla="*/ f43 1 f35"/>
              <a:gd name="f48" fmla="*/ f38 1 f35"/>
              <a:gd name="f49" fmla="*/ f40 1 f35"/>
              <a:gd name="f50" fmla="*/ f39 1 f35"/>
              <a:gd name="f51" fmla="*/ f45 f28 1"/>
              <a:gd name="f52" fmla="*/ f48 f28 1"/>
              <a:gd name="f53" fmla="*/ f50 f29 1"/>
              <a:gd name="f54" fmla="*/ f49 f29 1"/>
              <a:gd name="f55" fmla="*/ f44 f28 1"/>
              <a:gd name="f56" fmla="*/ f45 f29 1"/>
              <a:gd name="f57" fmla="*/ f44 f29 1"/>
              <a:gd name="f58" fmla="*/ f46 f29 1"/>
              <a:gd name="f59" fmla="*/ f47 f28 1"/>
            </a:gdLst>
            <a:ahLst/>
            <a:cxnLst>
              <a:cxn ang="3cd4">
                <a:pos x="hc" y="t"/>
              </a:cxn>
              <a:cxn ang="0">
                <a:pos x="r" y="vc"/>
              </a:cxn>
              <a:cxn ang="cd4">
                <a:pos x="hc" y="b"/>
              </a:cxn>
              <a:cxn ang="cd2">
                <a:pos x="l" y="vc"/>
              </a:cxn>
              <a:cxn ang="f36">
                <a:pos x="f55" y="f56"/>
              </a:cxn>
              <a:cxn ang="f36">
                <a:pos x="f51" y="f57"/>
              </a:cxn>
              <a:cxn ang="f36">
                <a:pos x="f55" y="f58"/>
              </a:cxn>
              <a:cxn ang="f36">
                <a:pos x="f59" y="f57"/>
              </a:cxn>
            </a:cxnLst>
            <a:rect l="f51" t="f54" r="f52" b="f53"/>
            <a:pathLst>
              <a:path w="21600" h="21600">
                <a:moveTo>
                  <a:pt x="f5" y="f7"/>
                </a:moveTo>
                <a:lnTo>
                  <a:pt x="f8" y="f7"/>
                </a:lnTo>
                <a:lnTo>
                  <a:pt x="f8" y="f9"/>
                </a:lnTo>
                <a:lnTo>
                  <a:pt x="f10" y="f9"/>
                </a:lnTo>
                <a:lnTo>
                  <a:pt x="f10" y="f5"/>
                </a:lnTo>
                <a:lnTo>
                  <a:pt x="f6" y="f5"/>
                </a:lnTo>
                <a:lnTo>
                  <a:pt x="f6" y="f11"/>
                </a:lnTo>
                <a:lnTo>
                  <a:pt x="f12" y="f11"/>
                </a:lnTo>
                <a:lnTo>
                  <a:pt x="f12" y="f13"/>
                </a:lnTo>
                <a:lnTo>
                  <a:pt x="f14" y="f13"/>
                </a:lnTo>
                <a:lnTo>
                  <a:pt x="f14" y="f15"/>
                </a:lnTo>
                <a:cubicBezTo>
                  <a:pt x="f16" y="f17"/>
                  <a:pt x="f18" y="f19"/>
                  <a:pt x="f20" y="f21"/>
                </a:cubicBezTo>
                <a:cubicBezTo>
                  <a:pt x="f22" y="f23"/>
                  <a:pt x="f24" y="f25"/>
                  <a:pt x="f5" y="f26"/>
                </a:cubicBezTo>
                <a:close/>
              </a:path>
              <a:path w="21600" h="21600" fill="none">
                <a:moveTo>
                  <a:pt x="f8" y="f7"/>
                </a:moveTo>
                <a:lnTo>
                  <a:pt x="f14" y="f7"/>
                </a:lnTo>
                <a:lnTo>
                  <a:pt x="f14" y="f13"/>
                </a:lnTo>
              </a:path>
              <a:path w="21600" h="21600" fill="none">
                <a:moveTo>
                  <a:pt x="f10" y="f9"/>
                </a:moveTo>
                <a:lnTo>
                  <a:pt x="f12" y="f9"/>
                </a:lnTo>
                <a:lnTo>
                  <a:pt x="f12" y="f11"/>
                </a:lnTo>
              </a:path>
            </a:pathLst>
          </a:custGeom>
          <a:solidFill>
            <a:srgbClr val="FFFFFF"/>
          </a:solidFill>
          <a:ln w="9363" cap="flat">
            <a:solidFill>
              <a:srgbClr val="000000"/>
            </a:solidFill>
            <a:prstDash val="solid"/>
            <a:round/>
          </a:ln>
        </p:spPr>
        <p:txBody>
          <a:bodyPr vert="horz" wrap="none" lIns="90004" tIns="5867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78" name="TextBox 277"/>
          <p:cNvSpPr txBox="1"/>
          <p:nvPr/>
        </p:nvSpPr>
        <p:spPr>
          <a:xfrm>
            <a:off x="7142040" y="3996723"/>
            <a:ext cx="2538356" cy="622441"/>
          </a:xfrm>
          <a:prstGeom prst="rect">
            <a:avLst/>
          </a:prstGeom>
          <a:noFill/>
          <a:ln cap="flat">
            <a:noFill/>
          </a:ln>
        </p:spPr>
        <p:txBody>
          <a:bodyPr vert="horz" wrap="none" lIns="90004" tIns="44997" rIns="90004" bIns="44997" anchor="t" anchorCtr="1" compatLnSpc="1">
            <a:sp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unidades estructurales:</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bloques de texto</a:t>
            </a:r>
          </a:p>
        </p:txBody>
      </p:sp>
      <p:sp>
        <p:nvSpPr>
          <p:cNvPr id="279" name="Freeform 278"/>
          <p:cNvSpPr/>
          <p:nvPr/>
        </p:nvSpPr>
        <p:spPr>
          <a:xfrm>
            <a:off x="5746683" y="3556796"/>
            <a:ext cx="1143000" cy="609484"/>
          </a:xfrm>
          <a:custGeom>
            <a:avLst>
              <a:gd name="f0" fmla="val 16200"/>
              <a:gd name="f1" fmla="val 5400"/>
            </a:avLst>
            <a:gdLst>
              <a:gd name="f2" fmla="val w"/>
              <a:gd name="f3" fmla="val h"/>
              <a:gd name="f4" fmla="val 0"/>
              <a:gd name="f5" fmla="val 21600"/>
              <a:gd name="f6" fmla="val 10800"/>
              <a:gd name="f7" fmla="*/ f2 1 21600"/>
              <a:gd name="f8" fmla="*/ f3 1 21600"/>
              <a:gd name="f9" fmla="val f4"/>
              <a:gd name="f10" fmla="val f5"/>
              <a:gd name="f11" fmla="pin 0 f0 21600"/>
              <a:gd name="f12" fmla="pin 0 f1 10800"/>
              <a:gd name="f13" fmla="+- f10 0 f9"/>
              <a:gd name="f14" fmla="val f11"/>
              <a:gd name="f15" fmla="val f12"/>
              <a:gd name="f16" fmla="*/ f11 f7 1"/>
              <a:gd name="f17" fmla="*/ f12 f8 1"/>
              <a:gd name="f18" fmla="*/ f13 1 21600"/>
              <a:gd name="f19" fmla="+- 21600 0 f15"/>
              <a:gd name="f20" fmla="+- 21600 0 f14"/>
              <a:gd name="f21" fmla="*/ f15 f8 1"/>
              <a:gd name="f22" fmla="*/ 0 f18 1"/>
              <a:gd name="f23" fmla="*/ f20 f15 1"/>
              <a:gd name="f24" fmla="*/ f19 f8 1"/>
              <a:gd name="f25" fmla="*/ f23 1 10800"/>
              <a:gd name="f26" fmla="*/ f22 1 f18"/>
              <a:gd name="f27" fmla="+- f14 f25 0"/>
              <a:gd name="f28" fmla="*/ f26 f7 1"/>
              <a:gd name="f29" fmla="*/ f27 f7 1"/>
            </a:gdLst>
            <a:ahLst>
              <a:ahXY gdRefX="f0" minX="f4" maxX="f5" gdRefY="f1" minY="f4" maxY="f6">
                <a:pos x="f16" y="f17"/>
              </a:ahXY>
            </a:ahLst>
            <a:cxnLst>
              <a:cxn ang="3cd4">
                <a:pos x="hc" y="t"/>
              </a:cxn>
              <a:cxn ang="0">
                <a:pos x="r" y="vc"/>
              </a:cxn>
              <a:cxn ang="cd4">
                <a:pos x="hc" y="b"/>
              </a:cxn>
              <a:cxn ang="cd2">
                <a:pos x="l" y="vc"/>
              </a:cxn>
            </a:cxnLst>
            <a:rect l="f28" t="f21" r="f29" b="f24"/>
            <a:pathLst>
              <a:path w="21600" h="21600">
                <a:moveTo>
                  <a:pt x="f4" y="f15"/>
                </a:moveTo>
                <a:lnTo>
                  <a:pt x="f14" y="f15"/>
                </a:lnTo>
                <a:lnTo>
                  <a:pt x="f14" y="f4"/>
                </a:lnTo>
                <a:lnTo>
                  <a:pt x="f5" y="f6"/>
                </a:lnTo>
                <a:lnTo>
                  <a:pt x="f14" y="f5"/>
                </a:lnTo>
                <a:lnTo>
                  <a:pt x="f14" y="f19"/>
                </a:lnTo>
                <a:lnTo>
                  <a:pt x="f4" y="f19"/>
                </a:lnTo>
                <a:close/>
              </a:path>
            </a:pathLst>
          </a:custGeom>
          <a:solidFill>
            <a:srgbClr val="FFFFFF"/>
          </a:solidFill>
          <a:ln w="0" cap="flat">
            <a:solidFill>
              <a:srgbClr val="000000"/>
            </a:solidFill>
            <a:prstDash val="solid"/>
            <a:miter/>
          </a:ln>
        </p:spPr>
        <p:txBody>
          <a:bodyPr vert="horz" wrap="none" lIns="90004" tIns="44997" rIns="90004" bIns="44997" anchor="t"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280" name="TextBox 279"/>
          <p:cNvSpPr txBox="1"/>
          <p:nvPr/>
        </p:nvSpPr>
        <p:spPr>
          <a:xfrm>
            <a:off x="5804282" y="3679198"/>
            <a:ext cx="802440" cy="364681"/>
          </a:xfrm>
          <a:prstGeom prst="rect">
            <a:avLst/>
          </a:prstGeom>
          <a:noFill/>
          <a:ln cap="flat">
            <a:noFill/>
          </a:ln>
        </p:spPr>
        <p:txBody>
          <a:bodyPr vert="horz" wrap="none" lIns="90004" tIns="44997" rIns="90004" bIns="44997" anchor="t"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XPath</a:t>
            </a:r>
          </a:p>
        </p:txBody>
      </p:sp>
      <p:sp>
        <p:nvSpPr>
          <p:cNvPr id="281" name="TextBox 280"/>
          <p:cNvSpPr txBox="1"/>
          <p:nvPr/>
        </p:nvSpPr>
        <p:spPr>
          <a:xfrm>
            <a:off x="4058637" y="195480"/>
            <a:ext cx="1962723" cy="547204"/>
          </a:xfrm>
          <a:prstGeom prst="rect">
            <a:avLst/>
          </a:prstGeom>
          <a:noFill/>
          <a:ln cap="flat">
            <a:noFill/>
          </a:ln>
        </p:spPr>
        <p:txBody>
          <a:bodyPr vert="horz" wrap="none" lIns="90004" tIns="44997" rIns="90004" bIns="44997" anchor="t"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3000" b="0" i="0" u="none" strike="noStrike" kern="0" cap="none" spc="0" baseline="0">
                <a:solidFill>
                  <a:srgbClr val="000000"/>
                </a:solidFill>
                <a:uFillTx/>
              </a:defRPr>
            </a:pPr>
            <a:r>
              <a:rPr lang="es-AR" sz="3000" b="0" i="0" u="none" strike="noStrike" kern="1200" cap="none" spc="0" baseline="0">
                <a:solidFill>
                  <a:srgbClr val="000000"/>
                </a:solidFill>
                <a:uFillTx/>
                <a:latin typeface="Arial" pitchFamily="18"/>
                <a:ea typeface="Microsoft YaHei" pitchFamily="2"/>
                <a:cs typeface="Microsoft YaHei" pitchFamily="2"/>
              </a:rPr>
              <a:t>Extracción</a:t>
            </a:r>
          </a:p>
        </p:txBody>
      </p:sp>
      <p:sp>
        <p:nvSpPr>
          <p:cNvPr id="282" name="TextBox 281"/>
          <p:cNvSpPr txBox="1"/>
          <p:nvPr/>
        </p:nvSpPr>
        <p:spPr>
          <a:xfrm>
            <a:off x="5591162" y="7056360"/>
            <a:ext cx="4295522" cy="385556"/>
          </a:xfrm>
          <a:prstGeom prst="rect">
            <a:avLst/>
          </a:prstGeom>
          <a:noFill/>
          <a:ln cap="flat">
            <a:noFill/>
          </a:ln>
        </p:spPr>
        <p:txBody>
          <a:bodyPr vert="horz" wrap="none" lIns="90004" tIns="44997" rIns="90004" bIns="44997" anchor="t" anchorCtr="0" compatLnSpc="1">
            <a:spAutoFit/>
          </a:bodyPr>
          <a:lstStyle/>
          <a:p>
            <a:pPr marL="0" marR="0" lvl="0" indent="0" algn="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000" b="0" i="0" u="none" strike="noStrike" kern="1200" cap="none" spc="0" baseline="0">
                <a:solidFill>
                  <a:srgbClr val="000000"/>
                </a:solidFill>
                <a:uFillTx/>
                <a:latin typeface="Arial" pitchFamily="18"/>
                <a:ea typeface="Microsoft YaHei" pitchFamily="2"/>
                <a:cs typeface="Microsoft YaHei" pitchFamily="2"/>
              </a:rPr>
              <a:t>Silvana Castro, Pedro G. Orgambide. (1999). Breve diccionario biográfico</a:t>
            </a:r>
          </a:p>
          <a:p>
            <a:pPr marL="0" marR="0" lvl="0" indent="0" algn="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000" b="0" i="0" u="none" strike="noStrike" kern="1200" cap="none" spc="0" baseline="0">
                <a:solidFill>
                  <a:srgbClr val="000000"/>
                </a:solidFill>
                <a:uFillTx/>
                <a:latin typeface="Arial" pitchFamily="18"/>
                <a:ea typeface="Microsoft YaHei" pitchFamily="2"/>
                <a:cs typeface="Microsoft YaHei" pitchFamily="2"/>
              </a:rPr>
              <a:t>de autores argentinos: desde 1940. Buenos Aires: Atril.</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5891040" y="1473482"/>
          <a:ext cx="3898078" cy="4249097"/>
        </p:xfrm>
        <a:graphic>
          <a:graphicData uri="http://schemas.openxmlformats.org/drawingml/2006/table">
            <a:tbl>
              <a:tblPr firstRow="1" bandRow="1">
                <a:effectLst/>
              </a:tblPr>
              <a:tblGrid>
                <a:gridCol w="1872362"/>
                <a:gridCol w="2025716"/>
              </a:tblGrid>
              <a:tr h="349922">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1" i="0" u="none" strike="noStrike" cap="none" baseline="0">
                          <a:solidFill>
                            <a:srgbClr val="000000"/>
                          </a:solidFill>
                          <a:latin typeface="Arial" pitchFamily="18"/>
                          <a:ea typeface="Microsoft YaHei" pitchFamily="2"/>
                          <a:cs typeface="Microsoft YaHei" pitchFamily="2"/>
                        </a:rPr>
                        <a:t>Campo</a:t>
                      </a:r>
                    </a:p>
                  </a:txBody>
                  <a:tcPr/>
                </a:tc>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1" i="0" u="none" strike="noStrike" cap="none" baseline="0">
                          <a:solidFill>
                            <a:srgbClr val="000000"/>
                          </a:solidFill>
                          <a:latin typeface="Arial" pitchFamily="18"/>
                          <a:ea typeface="Microsoft YaHei" pitchFamily="2"/>
                          <a:cs typeface="Microsoft YaHei" pitchFamily="2"/>
                        </a:rPr>
                        <a:t>Valor</a:t>
                      </a:r>
                    </a:p>
                  </a:txBody>
                  <a:tcPr/>
                </a:tc>
              </a:tr>
              <a:tr h="349922">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1" i="0" u="none" strike="noStrike" cap="none" baseline="0">
                          <a:solidFill>
                            <a:srgbClr val="000000"/>
                          </a:solidFill>
                          <a:latin typeface="Arial" pitchFamily="18"/>
                          <a:ea typeface="Microsoft YaHei" pitchFamily="2"/>
                          <a:cs typeface="Microsoft YaHei" pitchFamily="2"/>
                        </a:rPr>
                        <a:t>Fuente</a:t>
                      </a:r>
                    </a:p>
                  </a:txBody>
                  <a:tcPr/>
                </a:tc>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0" i="0" u="none" strike="noStrike" cap="none" baseline="0">
                          <a:solidFill>
                            <a:srgbClr val="000000"/>
                          </a:solidFill>
                          <a:latin typeface="Arial" pitchFamily="18"/>
                          <a:ea typeface="Microsoft YaHei" pitchFamily="2"/>
                          <a:cs typeface="Microsoft YaHei" pitchFamily="2"/>
                        </a:rPr>
                        <a:t>Breve diccionario...</a:t>
                      </a:r>
                    </a:p>
                  </a:txBody>
                  <a:tcPr/>
                </a:tc>
              </a:tr>
              <a:tr h="349922">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1" i="0" u="none" strike="noStrike" cap="none" baseline="0">
                          <a:solidFill>
                            <a:srgbClr val="000000"/>
                          </a:solidFill>
                          <a:latin typeface="Arial" pitchFamily="18"/>
                          <a:ea typeface="Microsoft YaHei" pitchFamily="2"/>
                          <a:cs typeface="Microsoft YaHei" pitchFamily="2"/>
                        </a:rPr>
                        <a:t>Nombres</a:t>
                      </a:r>
                    </a:p>
                  </a:txBody>
                  <a:tcPr/>
                </a:tc>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0" i="0" u="none" strike="noStrike" cap="none" baseline="0">
                          <a:solidFill>
                            <a:srgbClr val="000000"/>
                          </a:solidFill>
                          <a:latin typeface="Arial" pitchFamily="18"/>
                          <a:ea typeface="Microsoft YaHei" pitchFamily="2"/>
                          <a:cs typeface="Microsoft YaHei" pitchFamily="2"/>
                        </a:rPr>
                        <a:t>Raquel</a:t>
                      </a:r>
                    </a:p>
                  </a:txBody>
                  <a:tcPr/>
                </a:tc>
              </a:tr>
              <a:tr h="349922">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1" i="0" u="none" strike="noStrike" cap="none" baseline="0">
                          <a:solidFill>
                            <a:srgbClr val="000000"/>
                          </a:solidFill>
                          <a:latin typeface="Arial" pitchFamily="18"/>
                          <a:ea typeface="Microsoft YaHei" pitchFamily="2"/>
                          <a:cs typeface="Microsoft YaHei" pitchFamily="2"/>
                        </a:rPr>
                        <a:t>Género</a:t>
                      </a:r>
                    </a:p>
                  </a:txBody>
                  <a:tcPr/>
                </a:tc>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0" i="0" u="none" strike="noStrike" cap="none" baseline="0">
                          <a:solidFill>
                            <a:srgbClr val="000000"/>
                          </a:solidFill>
                          <a:latin typeface="Arial" pitchFamily="18"/>
                          <a:ea typeface="Microsoft YaHei" pitchFamily="2"/>
                          <a:cs typeface="Microsoft YaHei" pitchFamily="2"/>
                        </a:rPr>
                        <a:t>Femenino</a:t>
                      </a:r>
                    </a:p>
                  </a:txBody>
                  <a:tcPr/>
                </a:tc>
              </a:tr>
              <a:tr h="349922">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1" i="0" u="none" strike="noStrike" cap="none" baseline="0">
                          <a:solidFill>
                            <a:srgbClr val="000000"/>
                          </a:solidFill>
                          <a:latin typeface="Arial" pitchFamily="18"/>
                          <a:ea typeface="Microsoft YaHei" pitchFamily="2"/>
                          <a:cs typeface="Microsoft YaHei" pitchFamily="2"/>
                        </a:rPr>
                        <a:t>Apellidos</a:t>
                      </a:r>
                    </a:p>
                  </a:txBody>
                  <a:tcPr/>
                </a:tc>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0" i="0" u="none" strike="noStrike" cap="none" baseline="0">
                          <a:solidFill>
                            <a:srgbClr val="000000"/>
                          </a:solidFill>
                          <a:latin typeface="Arial" pitchFamily="18"/>
                          <a:ea typeface="Microsoft YaHei" pitchFamily="2"/>
                          <a:cs typeface="Microsoft YaHei" pitchFamily="2"/>
                        </a:rPr>
                        <a:t>Garzón</a:t>
                      </a:r>
                    </a:p>
                  </a:txBody>
                  <a:tcPr/>
                </a:tc>
              </a:tr>
              <a:tr h="349922">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1" i="0" u="none" strike="noStrike" cap="none" baseline="0">
                          <a:solidFill>
                            <a:srgbClr val="000000"/>
                          </a:solidFill>
                          <a:latin typeface="Arial" pitchFamily="18"/>
                          <a:ea typeface="Microsoft YaHei" pitchFamily="2"/>
                          <a:cs typeface="Microsoft YaHei" pitchFamily="2"/>
                        </a:rPr>
                        <a:t>Seudónimos</a:t>
                      </a:r>
                    </a:p>
                  </a:txBody>
                  <a:tcPr/>
                </a:tc>
                <a:tc>
                  <a:txBody>
                    <a:bodyPr/>
                    <a:lstStyle/>
                    <a:p>
                      <a:pPr marL="0" marR="0" lvl="0" indent="0" algn="l" rtl="0" hangingPunct="0">
                        <a:lnSpc>
                          <a:spcPct val="94000"/>
                        </a:lnSpc>
                        <a:spcBef>
                          <a:spcPts val="0"/>
                        </a:spcBef>
                        <a:spcAft>
                          <a:spcPts val="0"/>
                        </a:spcAft>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pPr>
                      <a:endParaRPr lang="es-AR" sz="1800" b="0" i="0" u="none" strike="noStrike" cap="none" baseline="0">
                        <a:solidFill>
                          <a:srgbClr val="000000"/>
                        </a:solidFill>
                        <a:latin typeface="Arial" pitchFamily="18"/>
                        <a:ea typeface="Microsoft YaHei" pitchFamily="2"/>
                      </a:endParaRPr>
                    </a:p>
                  </a:txBody>
                  <a:tcPr/>
                </a:tc>
              </a:tr>
              <a:tr h="349922">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1" i="0" u="none" strike="noStrike" cap="none" baseline="0">
                          <a:solidFill>
                            <a:srgbClr val="000000"/>
                          </a:solidFill>
                          <a:latin typeface="Arial" pitchFamily="18"/>
                          <a:ea typeface="Microsoft YaHei" pitchFamily="2"/>
                          <a:cs typeface="Microsoft YaHei" pitchFamily="2"/>
                        </a:rPr>
                        <a:t>Lugar nacimiento</a:t>
                      </a:r>
                    </a:p>
                  </a:txBody>
                  <a:tcPr/>
                </a:tc>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0" i="0" u="none" strike="noStrike" cap="none" baseline="0">
                          <a:solidFill>
                            <a:srgbClr val="000000"/>
                          </a:solidFill>
                          <a:latin typeface="Arial" pitchFamily="18"/>
                          <a:ea typeface="Microsoft YaHei" pitchFamily="2"/>
                          <a:cs typeface="Microsoft YaHei" pitchFamily="2"/>
                        </a:rPr>
                        <a:t>Córdoba</a:t>
                      </a:r>
                    </a:p>
                  </a:txBody>
                  <a:tcPr/>
                </a:tc>
              </a:tr>
              <a:tr h="349922">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1" i="0" u="none" strike="noStrike" cap="none" baseline="0">
                          <a:solidFill>
                            <a:srgbClr val="000000"/>
                          </a:solidFill>
                          <a:latin typeface="Arial" pitchFamily="18"/>
                          <a:ea typeface="Microsoft YaHei" pitchFamily="2"/>
                          <a:cs typeface="Microsoft YaHei" pitchFamily="2"/>
                        </a:rPr>
                        <a:t>Año nacimiento</a:t>
                      </a:r>
                    </a:p>
                  </a:txBody>
                  <a:tcPr/>
                </a:tc>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0" i="0" u="none" strike="noStrike" cap="none" baseline="0">
                          <a:solidFill>
                            <a:srgbClr val="000000"/>
                          </a:solidFill>
                          <a:latin typeface="Arial" pitchFamily="18"/>
                          <a:ea typeface="Microsoft YaHei" pitchFamily="2"/>
                          <a:cs typeface="Microsoft YaHei" pitchFamily="2"/>
                        </a:rPr>
                        <a:t>1970</a:t>
                      </a:r>
                    </a:p>
                  </a:txBody>
                  <a:tcPr/>
                </a:tc>
              </a:tr>
              <a:tr h="349922">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1" i="0" u="none" strike="noStrike" cap="none" baseline="0">
                          <a:solidFill>
                            <a:srgbClr val="000000"/>
                          </a:solidFill>
                          <a:latin typeface="Arial" pitchFamily="18"/>
                          <a:ea typeface="Microsoft YaHei" pitchFamily="2"/>
                          <a:cs typeface="Microsoft YaHei" pitchFamily="2"/>
                        </a:rPr>
                        <a:t>Año fallecimiento</a:t>
                      </a:r>
                    </a:p>
                  </a:txBody>
                  <a:tcPr/>
                </a:tc>
                <a:tc>
                  <a:txBody>
                    <a:bodyPr/>
                    <a:lstStyle/>
                    <a:p>
                      <a:pPr marL="0" marR="0" lvl="0" indent="0" algn="l" rtl="0" hangingPunct="0">
                        <a:lnSpc>
                          <a:spcPct val="94000"/>
                        </a:lnSpc>
                        <a:spcBef>
                          <a:spcPts val="0"/>
                        </a:spcBef>
                        <a:spcAft>
                          <a:spcPts val="0"/>
                        </a:spcAft>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pPr>
                      <a:endParaRPr lang="es-AR" sz="1800" b="0" i="0" u="none" strike="noStrike" cap="none" baseline="0">
                        <a:solidFill>
                          <a:srgbClr val="000000"/>
                        </a:solidFill>
                        <a:latin typeface="Arial" pitchFamily="18"/>
                        <a:ea typeface="Microsoft YaHei" pitchFamily="2"/>
                      </a:endParaRPr>
                    </a:p>
                  </a:txBody>
                  <a:tcPr/>
                </a:tc>
              </a:tr>
              <a:tr h="349922">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1" i="0" u="none" strike="noStrike" cap="none" baseline="0">
                          <a:solidFill>
                            <a:srgbClr val="000000"/>
                          </a:solidFill>
                          <a:latin typeface="Arial" pitchFamily="18"/>
                          <a:ea typeface="Microsoft YaHei" pitchFamily="2"/>
                          <a:cs typeface="Microsoft YaHei" pitchFamily="2"/>
                        </a:rPr>
                        <a:t>Disciplinas</a:t>
                      </a:r>
                    </a:p>
                  </a:txBody>
                  <a:tcPr/>
                </a:tc>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0" i="0" u="none" strike="noStrike" cap="none" baseline="0">
                          <a:solidFill>
                            <a:srgbClr val="000000"/>
                          </a:solidFill>
                          <a:latin typeface="Arial" pitchFamily="18"/>
                          <a:ea typeface="Microsoft YaHei" pitchFamily="2"/>
                          <a:cs typeface="Microsoft YaHei" pitchFamily="2"/>
                        </a:rPr>
                        <a:t>Escritura</a:t>
                      </a:r>
                    </a:p>
                  </a:txBody>
                  <a:tcPr/>
                </a:tc>
              </a:tr>
              <a:tr h="349922">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1" i="0" u="none" strike="noStrike" cap="none" baseline="0">
                          <a:solidFill>
                            <a:srgbClr val="000000"/>
                          </a:solidFill>
                          <a:latin typeface="Arial" pitchFamily="18"/>
                          <a:ea typeface="Microsoft YaHei" pitchFamily="2"/>
                          <a:cs typeface="Microsoft YaHei" pitchFamily="2"/>
                        </a:rPr>
                        <a:t>Subdisciplinas</a:t>
                      </a:r>
                    </a:p>
                  </a:txBody>
                  <a:tcPr/>
                </a:tc>
                <a:tc>
                  <a:txBody>
                    <a:bodyPr/>
                    <a:lstStyle/>
                    <a:p>
                      <a:pPr marL="0" marR="0" lvl="0" indent="0" algn="l" rtl="0"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a:pPr>
                      <a:r>
                        <a:rPr lang="es-AR" sz="1600" b="0" i="0" u="none" strike="noStrike" cap="none" baseline="0">
                          <a:solidFill>
                            <a:srgbClr val="000000"/>
                          </a:solidFill>
                          <a:latin typeface="Arial" pitchFamily="18"/>
                          <a:ea typeface="Microsoft YaHei" pitchFamily="2"/>
                          <a:cs typeface="Microsoft YaHei" pitchFamily="2"/>
                        </a:rPr>
                        <a:t>Poesía</a:t>
                      </a:r>
                    </a:p>
                  </a:txBody>
                  <a:tcPr/>
                </a:tc>
              </a:tr>
            </a:tbl>
          </a:graphicData>
        </a:graphic>
      </p:graphicFrame>
      <p:sp>
        <p:nvSpPr>
          <p:cNvPr id="3" name="TextBox 2"/>
          <p:cNvSpPr txBox="1"/>
          <p:nvPr/>
        </p:nvSpPr>
        <p:spPr>
          <a:xfrm>
            <a:off x="328681" y="2613236"/>
            <a:ext cx="4017955" cy="1063794"/>
          </a:xfrm>
          <a:prstGeom prst="rect">
            <a:avLst/>
          </a:prstGeom>
          <a:solidFill>
            <a:srgbClr val="FFFFFF"/>
          </a:solidFill>
          <a:ln w="0" cap="flat">
            <a:solidFill>
              <a:srgbClr val="000000"/>
            </a:solidFill>
            <a:prstDash val="solid"/>
            <a:miter/>
          </a:ln>
          <a:effectLst>
            <a:outerShdw dist="101822" dir="2700000" algn="tl">
              <a:srgbClr val="808080"/>
            </a:outerShdw>
          </a:effectLst>
        </p:spPr>
        <p:txBody>
          <a:bodyPr vert="horz" wrap="none" lIns="90004" tIns="44997" rIns="90004" bIns="44997" anchor="t" anchorCtr="0" compatLnSpc="1">
            <a:noAutofit/>
          </a:bodyPr>
          <a:lstStyle/>
          <a:p>
            <a:pPr marL="0" marR="0" lvl="0" indent="0" algn="l" defTabSz="914400" rtl="0" fontAlgn="auto" hangingPunct="0">
              <a:lnSpc>
                <a:spcPct val="100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600" b="0" i="0" u="none" strike="noStrike" kern="1200" cap="none" spc="0" baseline="0">
                <a:solidFill>
                  <a:srgbClr val="000000"/>
                </a:solidFill>
                <a:uFillTx/>
                <a:latin typeface="Arial" pitchFamily="18"/>
                <a:ea typeface="Microsoft YaHei" pitchFamily="2"/>
                <a:cs typeface="Microsoft YaHei" pitchFamily="2"/>
              </a:rPr>
              <a:t>GARZÓN, Raquel</a:t>
            </a:r>
          </a:p>
          <a:p>
            <a:pPr marL="0" marR="0" lvl="0" indent="0" algn="l" defTabSz="914400" rtl="0" fontAlgn="auto" hangingPunct="0">
              <a:lnSpc>
                <a:spcPct val="100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600" b="0" i="0" u="none" strike="noStrike" kern="1200" cap="none" spc="0" baseline="0">
                <a:solidFill>
                  <a:srgbClr val="000000"/>
                </a:solidFill>
                <a:uFillTx/>
                <a:latin typeface="Arial" pitchFamily="18"/>
                <a:ea typeface="Microsoft YaHei" pitchFamily="2"/>
                <a:cs typeface="Microsoft YaHei" pitchFamily="2"/>
              </a:rPr>
              <a:t>(CORDOBA, 1970)</a:t>
            </a:r>
          </a:p>
          <a:p>
            <a:pPr marL="0" marR="0" lvl="0" indent="0" algn="l" defTabSz="914400" rtl="0" fontAlgn="auto" hangingPunct="0">
              <a:lnSpc>
                <a:spcPct val="100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600" b="0" i="0" u="none" strike="noStrike" kern="1200" cap="none" spc="0" baseline="0">
                <a:solidFill>
                  <a:srgbClr val="000000"/>
                </a:solidFill>
                <a:uFillTx/>
                <a:latin typeface="Arial" pitchFamily="18"/>
                <a:ea typeface="Microsoft YaHei" pitchFamily="2"/>
                <a:cs typeface="Microsoft YaHei" pitchFamily="2"/>
              </a:rPr>
              <a:t>Poeta. Publicó: Crucigramas (1988); Cata-</a:t>
            </a:r>
          </a:p>
          <a:p>
            <a:pPr marL="0" marR="0" lvl="0" indent="0" algn="l" defTabSz="914400" rtl="0" fontAlgn="auto" hangingPunct="0">
              <a:lnSpc>
                <a:spcPct val="100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600" b="0" i="0" u="none" strike="noStrike" kern="1200" cap="none" spc="0" baseline="0">
                <a:solidFill>
                  <a:srgbClr val="000000"/>
                </a:solidFill>
                <a:uFillTx/>
                <a:latin typeface="Arial" pitchFamily="18"/>
                <a:ea typeface="Microsoft YaHei" pitchFamily="2"/>
                <a:cs typeface="Microsoft YaHei" pitchFamily="2"/>
              </a:rPr>
              <a:t>clismos (1989) y Poemas grises (1991).</a:t>
            </a:r>
          </a:p>
        </p:txBody>
      </p:sp>
      <p:sp>
        <p:nvSpPr>
          <p:cNvPr id="4" name="TextBox 3"/>
          <p:cNvSpPr txBox="1"/>
          <p:nvPr/>
        </p:nvSpPr>
        <p:spPr>
          <a:xfrm>
            <a:off x="316803" y="4724284"/>
            <a:ext cx="3931197" cy="1653482"/>
          </a:xfrm>
          <a:prstGeom prst="rect">
            <a:avLst/>
          </a:prstGeom>
          <a:solidFill>
            <a:srgbClr val="FFFFFF"/>
          </a:solidFill>
          <a:ln w="0" cap="flat">
            <a:solidFill>
              <a:srgbClr val="000000"/>
            </a:solidFill>
            <a:prstDash val="solid"/>
            <a:miter/>
          </a:ln>
          <a:effectLst>
            <a:outerShdw dist="101822" dir="2700000" algn="tl">
              <a:srgbClr val="808080"/>
            </a:outerShdw>
          </a:effectLst>
        </p:spPr>
        <p:txBody>
          <a:bodyPr vert="horz" wrap="none" lIns="90004" tIns="44997" rIns="90004" bIns="44997" anchor="t"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1" i="1" u="sng" strike="noStrike" kern="1200" cap="none" spc="0" baseline="0">
                <a:solidFill>
                  <a:srgbClr val="000000"/>
                </a:solidFill>
                <a:uFillTx/>
                <a:latin typeface="Arial" pitchFamily="18"/>
                <a:ea typeface="Microsoft YaHei" pitchFamily="2"/>
                <a:cs typeface="Microsoft YaHei" pitchFamily="2"/>
              </a:rPr>
              <a:t>REGEX:</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seudónimos</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APELLIDOS, nombres</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(lugar nacimiento, año nacimiento -</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lugar fallecimiento, año fallecimiento)</a:t>
            </a:r>
          </a:p>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primera oración. ...</a:t>
            </a:r>
          </a:p>
        </p:txBody>
      </p:sp>
      <p:sp>
        <p:nvSpPr>
          <p:cNvPr id="5" name="Freeform 4"/>
          <p:cNvSpPr/>
          <p:nvPr/>
        </p:nvSpPr>
        <p:spPr>
          <a:xfrm>
            <a:off x="4572000" y="2952003"/>
            <a:ext cx="1025636" cy="683642"/>
          </a:xfrm>
          <a:custGeom>
            <a:avLst>
              <a:gd name="f0" fmla="val 16200"/>
              <a:gd name="f1" fmla="val 5400"/>
            </a:avLst>
            <a:gdLst>
              <a:gd name="f2" fmla="val w"/>
              <a:gd name="f3" fmla="val h"/>
              <a:gd name="f4" fmla="val 0"/>
              <a:gd name="f5" fmla="val 21600"/>
              <a:gd name="f6" fmla="val 10800"/>
              <a:gd name="f7" fmla="*/ f2 1 21600"/>
              <a:gd name="f8" fmla="*/ f3 1 21600"/>
              <a:gd name="f9" fmla="val f4"/>
              <a:gd name="f10" fmla="val f5"/>
              <a:gd name="f11" fmla="pin 0 f0 21600"/>
              <a:gd name="f12" fmla="pin 0 f1 10800"/>
              <a:gd name="f13" fmla="+- f10 0 f9"/>
              <a:gd name="f14" fmla="val f11"/>
              <a:gd name="f15" fmla="val f12"/>
              <a:gd name="f16" fmla="*/ f11 f7 1"/>
              <a:gd name="f17" fmla="*/ f12 f8 1"/>
              <a:gd name="f18" fmla="*/ f13 1 21600"/>
              <a:gd name="f19" fmla="+- 21600 0 f15"/>
              <a:gd name="f20" fmla="+- 21600 0 f14"/>
              <a:gd name="f21" fmla="*/ f15 f8 1"/>
              <a:gd name="f22" fmla="*/ 0 f18 1"/>
              <a:gd name="f23" fmla="*/ f20 f15 1"/>
              <a:gd name="f24" fmla="*/ f19 f8 1"/>
              <a:gd name="f25" fmla="*/ f23 1 10800"/>
              <a:gd name="f26" fmla="*/ f22 1 f18"/>
              <a:gd name="f27" fmla="+- f14 f25 0"/>
              <a:gd name="f28" fmla="*/ f26 f7 1"/>
              <a:gd name="f29" fmla="*/ f27 f7 1"/>
            </a:gdLst>
            <a:ahLst>
              <a:ahXY gdRefX="f0" minX="f4" maxX="f5" gdRefY="f1" minY="f4" maxY="f6">
                <a:pos x="f16" y="f17"/>
              </a:ahXY>
            </a:ahLst>
            <a:cxnLst>
              <a:cxn ang="3cd4">
                <a:pos x="hc" y="t"/>
              </a:cxn>
              <a:cxn ang="0">
                <a:pos x="r" y="vc"/>
              </a:cxn>
              <a:cxn ang="cd4">
                <a:pos x="hc" y="b"/>
              </a:cxn>
              <a:cxn ang="cd2">
                <a:pos x="l" y="vc"/>
              </a:cxn>
            </a:cxnLst>
            <a:rect l="f28" t="f21" r="f29" b="f24"/>
            <a:pathLst>
              <a:path w="21600" h="21600">
                <a:moveTo>
                  <a:pt x="f4" y="f15"/>
                </a:moveTo>
                <a:lnTo>
                  <a:pt x="f14" y="f15"/>
                </a:lnTo>
                <a:lnTo>
                  <a:pt x="f14" y="f4"/>
                </a:lnTo>
                <a:lnTo>
                  <a:pt x="f5" y="f6"/>
                </a:lnTo>
                <a:lnTo>
                  <a:pt x="f14" y="f5"/>
                </a:lnTo>
                <a:lnTo>
                  <a:pt x="f14" y="f19"/>
                </a:lnTo>
                <a:lnTo>
                  <a:pt x="f4" y="f19"/>
                </a:lnTo>
                <a:close/>
              </a:path>
            </a:pathLst>
          </a:custGeom>
          <a:solidFill>
            <a:srgbClr val="FFFFFF"/>
          </a:solidFill>
          <a:ln w="0" cap="flat">
            <a:solidFill>
              <a:srgbClr val="000000"/>
            </a:solidFill>
            <a:prstDash val="solid"/>
            <a:miter/>
          </a:ln>
        </p:spPr>
        <p:txBody>
          <a:bodyPr vert="horz" wrap="none" lIns="90004" tIns="4499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600" b="0" i="0" u="none" strike="noStrike" kern="0" cap="none" spc="0" baseline="0">
                <a:solidFill>
                  <a:srgbClr val="000000"/>
                </a:solidFill>
                <a:uFillTx/>
              </a:defRPr>
            </a:pPr>
            <a:r>
              <a:rPr lang="es-AR" sz="1600" b="0" i="0" u="none" strike="noStrike" kern="1200" cap="none" spc="0" baseline="0">
                <a:solidFill>
                  <a:srgbClr val="000000"/>
                </a:solidFill>
                <a:uFillTx/>
                <a:latin typeface="Arial" pitchFamily="18"/>
                <a:ea typeface="Microsoft YaHei" pitchFamily="2"/>
                <a:cs typeface="Microsoft YaHei" pitchFamily="2"/>
              </a:rPr>
              <a:t>REGEX</a:t>
            </a:r>
          </a:p>
        </p:txBody>
      </p:sp>
      <p:sp>
        <p:nvSpPr>
          <p:cNvPr id="6" name="TextBox 5"/>
          <p:cNvSpPr txBox="1"/>
          <p:nvPr/>
        </p:nvSpPr>
        <p:spPr>
          <a:xfrm>
            <a:off x="301678" y="2201399"/>
            <a:ext cx="1948677" cy="364681"/>
          </a:xfrm>
          <a:prstGeom prst="rect">
            <a:avLst/>
          </a:prstGeom>
          <a:noFill/>
          <a:ln cap="flat">
            <a:noFill/>
          </a:ln>
        </p:spPr>
        <p:txBody>
          <a:bodyPr vert="horz" wrap="none" lIns="90004" tIns="44997" rIns="90004" bIns="44997" anchor="t"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1" i="1" u="sng" strike="noStrike" kern="1200" cap="none" spc="0" baseline="0">
                <a:solidFill>
                  <a:srgbClr val="000000"/>
                </a:solidFill>
                <a:uFillTx/>
                <a:latin typeface="Arial" pitchFamily="18"/>
                <a:ea typeface="Microsoft YaHei" pitchFamily="2"/>
                <a:cs typeface="Microsoft YaHei" pitchFamily="2"/>
              </a:rPr>
              <a:t>bloque de texto:</a:t>
            </a:r>
          </a:p>
        </p:txBody>
      </p:sp>
      <p:sp>
        <p:nvSpPr>
          <p:cNvPr id="7" name="TextBox 6"/>
          <p:cNvSpPr txBox="1"/>
          <p:nvPr/>
        </p:nvSpPr>
        <p:spPr>
          <a:xfrm>
            <a:off x="5907243" y="1082521"/>
            <a:ext cx="790197" cy="364681"/>
          </a:xfrm>
          <a:prstGeom prst="rect">
            <a:avLst/>
          </a:prstGeom>
          <a:noFill/>
          <a:ln cap="flat">
            <a:noFill/>
          </a:ln>
        </p:spPr>
        <p:txBody>
          <a:bodyPr vert="horz" wrap="none" lIns="90004" tIns="44997" rIns="90004" bIns="44997" anchor="t"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1" i="1" u="sng" strike="noStrike" kern="1200" cap="none" spc="0" baseline="0">
                <a:solidFill>
                  <a:srgbClr val="000000"/>
                </a:solidFill>
                <a:uFillTx/>
                <a:latin typeface="Arial" pitchFamily="18"/>
                <a:ea typeface="Microsoft YaHei" pitchFamily="2"/>
                <a:cs typeface="Microsoft YaHei" pitchFamily="2"/>
              </a:rPr>
              <a:t>ficha:</a:t>
            </a:r>
          </a:p>
        </p:txBody>
      </p:sp>
      <p:sp>
        <p:nvSpPr>
          <p:cNvPr id="8" name="TextBox 7"/>
          <p:cNvSpPr txBox="1"/>
          <p:nvPr/>
        </p:nvSpPr>
        <p:spPr>
          <a:xfrm>
            <a:off x="4058637" y="195480"/>
            <a:ext cx="1962723" cy="547204"/>
          </a:xfrm>
          <a:prstGeom prst="rect">
            <a:avLst/>
          </a:prstGeom>
          <a:noFill/>
          <a:ln cap="flat">
            <a:noFill/>
          </a:ln>
        </p:spPr>
        <p:txBody>
          <a:bodyPr vert="horz" wrap="none" lIns="90004" tIns="44997" rIns="90004" bIns="44997" anchor="t"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3000" b="0" i="0" u="none" strike="noStrike" kern="0" cap="none" spc="0" baseline="0">
                <a:solidFill>
                  <a:srgbClr val="000000"/>
                </a:solidFill>
                <a:uFillTx/>
              </a:defRPr>
            </a:pPr>
            <a:r>
              <a:rPr lang="es-AR" sz="3000" b="0" i="0" u="none" strike="noStrike" kern="1200" cap="none" spc="0" baseline="0">
                <a:solidFill>
                  <a:srgbClr val="000000"/>
                </a:solidFill>
                <a:uFillTx/>
                <a:latin typeface="Arial" pitchFamily="18"/>
                <a:ea typeface="Microsoft YaHei" pitchFamily="2"/>
                <a:cs typeface="Microsoft YaHei" pitchFamily="2"/>
              </a:rPr>
              <a:t>Extracción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Freeform 1"/>
          <p:cNvSpPr/>
          <p:nvPr/>
        </p:nvSpPr>
        <p:spPr>
          <a:xfrm>
            <a:off x="3131637" y="3107524"/>
            <a:ext cx="1152363" cy="1007997"/>
          </a:xfrm>
          <a:custGeom>
            <a:avLst/>
            <a:gdLst>
              <a:gd name="f0" fmla="val 10800000"/>
              <a:gd name="f1" fmla="val 5400000"/>
              <a:gd name="f2" fmla="val 180"/>
              <a:gd name="f3" fmla="val w"/>
              <a:gd name="f4" fmla="val h"/>
              <a:gd name="f5" fmla="val 0"/>
              <a:gd name="f6" fmla="val 21600"/>
              <a:gd name="f7" fmla="val 3600"/>
              <a:gd name="f8" fmla="val 1500"/>
              <a:gd name="f9" fmla="val 1800"/>
              <a:gd name="f10" fmla="val 3000"/>
              <a:gd name="f11" fmla="val 14409"/>
              <a:gd name="f12" fmla="val 20100"/>
              <a:gd name="f13" fmla="val 16209"/>
              <a:gd name="f14" fmla="val 18600"/>
              <a:gd name="f15" fmla="val 18009"/>
              <a:gd name="f16" fmla="val 11610"/>
              <a:gd name="f17" fmla="val 17893"/>
              <a:gd name="f18" fmla="val 11472"/>
              <a:gd name="f19" fmla="val 20839"/>
              <a:gd name="f20" fmla="val 4833"/>
              <a:gd name="f21" fmla="val 21528"/>
              <a:gd name="f22" fmla="val 2450"/>
              <a:gd name="f23" fmla="val 21113"/>
              <a:gd name="f24" fmla="val 1591"/>
              <a:gd name="f25" fmla="val 20781"/>
              <a:gd name="f26" fmla="val 20300"/>
              <a:gd name="f27" fmla="+- 0 0 0"/>
              <a:gd name="f28" fmla="*/ f3 1 21600"/>
              <a:gd name="f29" fmla="*/ f4 1 21600"/>
              <a:gd name="f30" fmla="val f5"/>
              <a:gd name="f31" fmla="val f6"/>
              <a:gd name="f32" fmla="*/ f27 f0 1"/>
              <a:gd name="f33" fmla="+- f31 0 f30"/>
              <a:gd name="f34" fmla="*/ f32 1 f2"/>
              <a:gd name="f35" fmla="*/ f33 1 21600"/>
              <a:gd name="f36" fmla="+- f34 0 f1"/>
              <a:gd name="f37" fmla="*/ 0 f35 1"/>
              <a:gd name="f38" fmla="*/ 18600 f35 1"/>
              <a:gd name="f39" fmla="*/ 18009 f35 1"/>
              <a:gd name="f40" fmla="*/ 3600 f35 1"/>
              <a:gd name="f41" fmla="*/ 10800 f35 1"/>
              <a:gd name="f42" fmla="*/ 19890 f35 1"/>
              <a:gd name="f43" fmla="*/ 21600 f35 1"/>
              <a:gd name="f44" fmla="*/ f41 1 f35"/>
              <a:gd name="f45" fmla="*/ f37 1 f35"/>
              <a:gd name="f46" fmla="*/ f42 1 f35"/>
              <a:gd name="f47" fmla="*/ f43 1 f35"/>
              <a:gd name="f48" fmla="*/ f38 1 f35"/>
              <a:gd name="f49" fmla="*/ f40 1 f35"/>
              <a:gd name="f50" fmla="*/ f39 1 f35"/>
              <a:gd name="f51" fmla="*/ f45 f28 1"/>
              <a:gd name="f52" fmla="*/ f48 f28 1"/>
              <a:gd name="f53" fmla="*/ f50 f29 1"/>
              <a:gd name="f54" fmla="*/ f49 f29 1"/>
              <a:gd name="f55" fmla="*/ f44 f28 1"/>
              <a:gd name="f56" fmla="*/ f45 f29 1"/>
              <a:gd name="f57" fmla="*/ f44 f29 1"/>
              <a:gd name="f58" fmla="*/ f46 f29 1"/>
              <a:gd name="f59" fmla="*/ f47 f28 1"/>
            </a:gdLst>
            <a:ahLst/>
            <a:cxnLst>
              <a:cxn ang="3cd4">
                <a:pos x="hc" y="t"/>
              </a:cxn>
              <a:cxn ang="0">
                <a:pos x="r" y="vc"/>
              </a:cxn>
              <a:cxn ang="cd4">
                <a:pos x="hc" y="b"/>
              </a:cxn>
              <a:cxn ang="cd2">
                <a:pos x="l" y="vc"/>
              </a:cxn>
              <a:cxn ang="f36">
                <a:pos x="f55" y="f56"/>
              </a:cxn>
              <a:cxn ang="f36">
                <a:pos x="f51" y="f57"/>
              </a:cxn>
              <a:cxn ang="f36">
                <a:pos x="f55" y="f58"/>
              </a:cxn>
              <a:cxn ang="f36">
                <a:pos x="f59" y="f57"/>
              </a:cxn>
            </a:cxnLst>
            <a:rect l="f51" t="f54" r="f52" b="f53"/>
            <a:pathLst>
              <a:path w="21600" h="21600">
                <a:moveTo>
                  <a:pt x="f5" y="f7"/>
                </a:moveTo>
                <a:lnTo>
                  <a:pt x="f8" y="f7"/>
                </a:lnTo>
                <a:lnTo>
                  <a:pt x="f8" y="f9"/>
                </a:lnTo>
                <a:lnTo>
                  <a:pt x="f10" y="f9"/>
                </a:lnTo>
                <a:lnTo>
                  <a:pt x="f10" y="f5"/>
                </a:lnTo>
                <a:lnTo>
                  <a:pt x="f6" y="f5"/>
                </a:lnTo>
                <a:lnTo>
                  <a:pt x="f6" y="f11"/>
                </a:lnTo>
                <a:lnTo>
                  <a:pt x="f12" y="f11"/>
                </a:lnTo>
                <a:lnTo>
                  <a:pt x="f12" y="f13"/>
                </a:lnTo>
                <a:lnTo>
                  <a:pt x="f14" y="f13"/>
                </a:lnTo>
                <a:lnTo>
                  <a:pt x="f14" y="f15"/>
                </a:lnTo>
                <a:cubicBezTo>
                  <a:pt x="f16" y="f17"/>
                  <a:pt x="f18" y="f19"/>
                  <a:pt x="f20" y="f21"/>
                </a:cubicBezTo>
                <a:cubicBezTo>
                  <a:pt x="f22" y="f23"/>
                  <a:pt x="f24" y="f25"/>
                  <a:pt x="f5" y="f26"/>
                </a:cubicBezTo>
                <a:close/>
              </a:path>
              <a:path w="21600" h="21600" fill="none">
                <a:moveTo>
                  <a:pt x="f8" y="f7"/>
                </a:moveTo>
                <a:lnTo>
                  <a:pt x="f14" y="f7"/>
                </a:lnTo>
                <a:lnTo>
                  <a:pt x="f14" y="f13"/>
                </a:lnTo>
              </a:path>
              <a:path w="21600" h="21600" fill="none">
                <a:moveTo>
                  <a:pt x="f10" y="f9"/>
                </a:moveTo>
                <a:lnTo>
                  <a:pt x="f12" y="f9"/>
                </a:lnTo>
                <a:lnTo>
                  <a:pt x="f12" y="f11"/>
                </a:lnTo>
              </a:path>
            </a:pathLst>
          </a:custGeom>
          <a:solidFill>
            <a:srgbClr val="FFFFFF"/>
          </a:solidFill>
          <a:ln w="9363" cap="flat">
            <a:solidFill>
              <a:srgbClr val="000000"/>
            </a:solidFill>
            <a:prstDash val="solid"/>
            <a:round/>
          </a:ln>
        </p:spPr>
        <p:txBody>
          <a:bodyPr vert="horz" wrap="none" lIns="90004" tIns="5867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3" name="Freeform 2"/>
          <p:cNvSpPr/>
          <p:nvPr/>
        </p:nvSpPr>
        <p:spPr>
          <a:xfrm flipH="1">
            <a:off x="5162400" y="3113641"/>
            <a:ext cx="1152363" cy="1007997"/>
          </a:xfrm>
          <a:custGeom>
            <a:avLst/>
            <a:gdLst>
              <a:gd name="f0" fmla="val 10800000"/>
              <a:gd name="f1" fmla="val 5400000"/>
              <a:gd name="f2" fmla="val 180"/>
              <a:gd name="f3" fmla="val w"/>
              <a:gd name="f4" fmla="val h"/>
              <a:gd name="f5" fmla="val 0"/>
              <a:gd name="f6" fmla="val 21600"/>
              <a:gd name="f7" fmla="val 3600"/>
              <a:gd name="f8" fmla="val 1500"/>
              <a:gd name="f9" fmla="val 1800"/>
              <a:gd name="f10" fmla="val 3000"/>
              <a:gd name="f11" fmla="val 14409"/>
              <a:gd name="f12" fmla="val 20100"/>
              <a:gd name="f13" fmla="val 16209"/>
              <a:gd name="f14" fmla="val 18600"/>
              <a:gd name="f15" fmla="val 18009"/>
              <a:gd name="f16" fmla="val 11610"/>
              <a:gd name="f17" fmla="val 17893"/>
              <a:gd name="f18" fmla="val 11472"/>
              <a:gd name="f19" fmla="val 20839"/>
              <a:gd name="f20" fmla="val 4833"/>
              <a:gd name="f21" fmla="val 21528"/>
              <a:gd name="f22" fmla="val 2450"/>
              <a:gd name="f23" fmla="val 21113"/>
              <a:gd name="f24" fmla="val 1591"/>
              <a:gd name="f25" fmla="val 20781"/>
              <a:gd name="f26" fmla="val 20300"/>
              <a:gd name="f27" fmla="+- 0 0 0"/>
              <a:gd name="f28" fmla="*/ f3 1 21600"/>
              <a:gd name="f29" fmla="*/ f4 1 21600"/>
              <a:gd name="f30" fmla="val f5"/>
              <a:gd name="f31" fmla="val f6"/>
              <a:gd name="f32" fmla="*/ f27 f0 1"/>
              <a:gd name="f33" fmla="+- f31 0 f30"/>
              <a:gd name="f34" fmla="*/ f32 1 f2"/>
              <a:gd name="f35" fmla="*/ f33 1 21600"/>
              <a:gd name="f36" fmla="+- f34 0 f1"/>
              <a:gd name="f37" fmla="*/ 0 f35 1"/>
              <a:gd name="f38" fmla="*/ 18600 f35 1"/>
              <a:gd name="f39" fmla="*/ 18009 f35 1"/>
              <a:gd name="f40" fmla="*/ 3600 f35 1"/>
              <a:gd name="f41" fmla="*/ 10800 f35 1"/>
              <a:gd name="f42" fmla="*/ 19890 f35 1"/>
              <a:gd name="f43" fmla="*/ 21600 f35 1"/>
              <a:gd name="f44" fmla="*/ f41 1 f35"/>
              <a:gd name="f45" fmla="*/ f37 1 f35"/>
              <a:gd name="f46" fmla="*/ f42 1 f35"/>
              <a:gd name="f47" fmla="*/ f43 1 f35"/>
              <a:gd name="f48" fmla="*/ f38 1 f35"/>
              <a:gd name="f49" fmla="*/ f40 1 f35"/>
              <a:gd name="f50" fmla="*/ f39 1 f35"/>
              <a:gd name="f51" fmla="*/ f45 f28 1"/>
              <a:gd name="f52" fmla="*/ f48 f28 1"/>
              <a:gd name="f53" fmla="*/ f50 f29 1"/>
              <a:gd name="f54" fmla="*/ f49 f29 1"/>
              <a:gd name="f55" fmla="*/ f44 f28 1"/>
              <a:gd name="f56" fmla="*/ f45 f29 1"/>
              <a:gd name="f57" fmla="*/ f44 f29 1"/>
              <a:gd name="f58" fmla="*/ f46 f29 1"/>
              <a:gd name="f59" fmla="*/ f47 f28 1"/>
            </a:gdLst>
            <a:ahLst/>
            <a:cxnLst>
              <a:cxn ang="3cd4">
                <a:pos x="hc" y="t"/>
              </a:cxn>
              <a:cxn ang="0">
                <a:pos x="r" y="vc"/>
              </a:cxn>
              <a:cxn ang="cd4">
                <a:pos x="hc" y="b"/>
              </a:cxn>
              <a:cxn ang="cd2">
                <a:pos x="l" y="vc"/>
              </a:cxn>
              <a:cxn ang="f36">
                <a:pos x="f55" y="f56"/>
              </a:cxn>
              <a:cxn ang="f36">
                <a:pos x="f51" y="f57"/>
              </a:cxn>
              <a:cxn ang="f36">
                <a:pos x="f55" y="f58"/>
              </a:cxn>
              <a:cxn ang="f36">
                <a:pos x="f59" y="f57"/>
              </a:cxn>
            </a:cxnLst>
            <a:rect l="f51" t="f54" r="f52" b="f53"/>
            <a:pathLst>
              <a:path w="21600" h="21600">
                <a:moveTo>
                  <a:pt x="f5" y="f7"/>
                </a:moveTo>
                <a:lnTo>
                  <a:pt x="f8" y="f7"/>
                </a:lnTo>
                <a:lnTo>
                  <a:pt x="f8" y="f9"/>
                </a:lnTo>
                <a:lnTo>
                  <a:pt x="f10" y="f9"/>
                </a:lnTo>
                <a:lnTo>
                  <a:pt x="f10" y="f5"/>
                </a:lnTo>
                <a:lnTo>
                  <a:pt x="f6" y="f5"/>
                </a:lnTo>
                <a:lnTo>
                  <a:pt x="f6" y="f11"/>
                </a:lnTo>
                <a:lnTo>
                  <a:pt x="f12" y="f11"/>
                </a:lnTo>
                <a:lnTo>
                  <a:pt x="f12" y="f13"/>
                </a:lnTo>
                <a:lnTo>
                  <a:pt x="f14" y="f13"/>
                </a:lnTo>
                <a:lnTo>
                  <a:pt x="f14" y="f15"/>
                </a:lnTo>
                <a:cubicBezTo>
                  <a:pt x="f16" y="f17"/>
                  <a:pt x="f18" y="f19"/>
                  <a:pt x="f20" y="f21"/>
                </a:cubicBezTo>
                <a:cubicBezTo>
                  <a:pt x="f22" y="f23"/>
                  <a:pt x="f24" y="f25"/>
                  <a:pt x="f5" y="f26"/>
                </a:cubicBezTo>
                <a:close/>
              </a:path>
              <a:path w="21600" h="21600" fill="none">
                <a:moveTo>
                  <a:pt x="f8" y="f7"/>
                </a:moveTo>
                <a:lnTo>
                  <a:pt x="f14" y="f7"/>
                </a:lnTo>
                <a:lnTo>
                  <a:pt x="f14" y="f13"/>
                </a:lnTo>
              </a:path>
              <a:path w="21600" h="21600" fill="none">
                <a:moveTo>
                  <a:pt x="f10" y="f9"/>
                </a:moveTo>
                <a:lnTo>
                  <a:pt x="f12" y="f9"/>
                </a:lnTo>
                <a:lnTo>
                  <a:pt x="f12" y="f11"/>
                </a:lnTo>
              </a:path>
            </a:pathLst>
          </a:custGeom>
          <a:solidFill>
            <a:srgbClr val="FFFFFF"/>
          </a:solidFill>
          <a:ln w="9363" cap="flat">
            <a:solidFill>
              <a:srgbClr val="000000"/>
            </a:solidFill>
            <a:prstDash val="solid"/>
            <a:round/>
          </a:ln>
        </p:spPr>
        <p:txBody>
          <a:bodyPr vert="horz" wrap="none" lIns="90004" tIns="5867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
        <p:nvSpPr>
          <p:cNvPr id="4" name="TextBox 3"/>
          <p:cNvSpPr txBox="1"/>
          <p:nvPr/>
        </p:nvSpPr>
        <p:spPr>
          <a:xfrm>
            <a:off x="3168002" y="4098962"/>
            <a:ext cx="1069198" cy="364681"/>
          </a:xfrm>
          <a:prstGeom prst="rect">
            <a:avLst/>
          </a:prstGeom>
          <a:noFill/>
          <a:ln cap="flat">
            <a:noFill/>
          </a:ln>
        </p:spPr>
        <p:txBody>
          <a:bodyPr vert="horz" wrap="none" lIns="90004" tIns="44997" rIns="90004" bIns="44997" anchor="t"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extractor</a:t>
            </a:r>
          </a:p>
        </p:txBody>
      </p:sp>
      <p:sp>
        <p:nvSpPr>
          <p:cNvPr id="5" name="TextBox 4"/>
          <p:cNvSpPr txBox="1"/>
          <p:nvPr/>
        </p:nvSpPr>
        <p:spPr>
          <a:xfrm>
            <a:off x="5039999" y="4099319"/>
            <a:ext cx="1613157" cy="364681"/>
          </a:xfrm>
          <a:prstGeom prst="rect">
            <a:avLst/>
          </a:prstGeom>
          <a:noFill/>
          <a:ln cap="flat">
            <a:noFill/>
          </a:ln>
        </p:spPr>
        <p:txBody>
          <a:bodyPr vert="horz" wrap="none" lIns="90004" tIns="44997" rIns="90004" bIns="44997" anchor="t"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base de datos</a:t>
            </a:r>
          </a:p>
        </p:txBody>
      </p:sp>
      <p:sp>
        <p:nvSpPr>
          <p:cNvPr id="6" name="Freeform 5"/>
          <p:cNvSpPr/>
          <p:nvPr/>
        </p:nvSpPr>
        <p:spPr>
          <a:xfrm>
            <a:off x="4423675" y="3383280"/>
            <a:ext cx="632161" cy="320396"/>
          </a:xfrm>
          <a:custGeom>
            <a:avLst>
              <a:gd name="f0" fmla="val 16200"/>
              <a:gd name="f1" fmla="val 5400"/>
            </a:avLst>
            <a:gdLst>
              <a:gd name="f2" fmla="val w"/>
              <a:gd name="f3" fmla="val h"/>
              <a:gd name="f4" fmla="val 0"/>
              <a:gd name="f5" fmla="val 21600"/>
              <a:gd name="f6" fmla="val 10800"/>
              <a:gd name="f7" fmla="*/ f2 1 21600"/>
              <a:gd name="f8" fmla="*/ f3 1 21600"/>
              <a:gd name="f9" fmla="val f4"/>
              <a:gd name="f10" fmla="val f5"/>
              <a:gd name="f11" fmla="pin 0 f0 21600"/>
              <a:gd name="f12" fmla="pin 0 f1 10800"/>
              <a:gd name="f13" fmla="+- f10 0 f9"/>
              <a:gd name="f14" fmla="val f11"/>
              <a:gd name="f15" fmla="val f12"/>
              <a:gd name="f16" fmla="*/ f11 f7 1"/>
              <a:gd name="f17" fmla="*/ f12 f8 1"/>
              <a:gd name="f18" fmla="*/ f13 1 21600"/>
              <a:gd name="f19" fmla="+- 21600 0 f15"/>
              <a:gd name="f20" fmla="+- 21600 0 f14"/>
              <a:gd name="f21" fmla="*/ f15 f8 1"/>
              <a:gd name="f22" fmla="*/ 0 f18 1"/>
              <a:gd name="f23" fmla="*/ f20 f15 1"/>
              <a:gd name="f24" fmla="*/ f19 f8 1"/>
              <a:gd name="f25" fmla="*/ f23 1 10800"/>
              <a:gd name="f26" fmla="*/ f22 1 f18"/>
              <a:gd name="f27" fmla="+- f14 f25 0"/>
              <a:gd name="f28" fmla="*/ f26 f7 1"/>
              <a:gd name="f29" fmla="*/ f27 f7 1"/>
            </a:gdLst>
            <a:ahLst>
              <a:ahXY gdRefX="f0" minX="f4" maxX="f5" gdRefY="f1" minY="f4" maxY="f6">
                <a:pos x="f16" y="f17"/>
              </a:ahXY>
            </a:ahLst>
            <a:cxnLst>
              <a:cxn ang="3cd4">
                <a:pos x="hc" y="t"/>
              </a:cxn>
              <a:cxn ang="0">
                <a:pos x="r" y="vc"/>
              </a:cxn>
              <a:cxn ang="cd4">
                <a:pos x="hc" y="b"/>
              </a:cxn>
              <a:cxn ang="cd2">
                <a:pos x="l" y="vc"/>
              </a:cxn>
            </a:cxnLst>
            <a:rect l="f28" t="f21" r="f29" b="f24"/>
            <a:pathLst>
              <a:path w="21600" h="21600">
                <a:moveTo>
                  <a:pt x="f4" y="f15"/>
                </a:moveTo>
                <a:lnTo>
                  <a:pt x="f14" y="f15"/>
                </a:lnTo>
                <a:lnTo>
                  <a:pt x="f14" y="f4"/>
                </a:lnTo>
                <a:lnTo>
                  <a:pt x="f5" y="f6"/>
                </a:lnTo>
                <a:lnTo>
                  <a:pt x="f14" y="f5"/>
                </a:lnTo>
                <a:lnTo>
                  <a:pt x="f14" y="f19"/>
                </a:lnTo>
                <a:lnTo>
                  <a:pt x="f4" y="f19"/>
                </a:lnTo>
                <a:close/>
              </a:path>
            </a:pathLst>
          </a:custGeom>
          <a:solidFill>
            <a:srgbClr val="00CC33"/>
          </a:solidFill>
          <a:ln cap="flat">
            <a:noFill/>
            <a:prstDash val="solid"/>
          </a:ln>
        </p:spPr>
        <p:txBody>
          <a:bodyPr vert="horz" wrap="none" lIns="90004" tIns="44997" rIns="90004" bIns="44997" anchor="ctr" anchorCtr="0" compatLnSpc="1">
            <a:no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endParaRPr lang="es-AR" sz="1800" b="0" i="0" u="none" strike="noStrike" kern="1200" cap="none" spc="0" baseline="0">
              <a:solidFill>
                <a:srgbClr val="000000"/>
              </a:solidFill>
              <a:uFillTx/>
              <a:latin typeface="Arial" pitchFamily="18"/>
              <a:ea typeface="Microsoft YaHei" pitchFamily="2"/>
              <a:cs typeface="Microsoft YaHei" pitchFamily="2"/>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Freeform 1"/>
          <p:cNvSpPr/>
          <p:nvPr/>
        </p:nvSpPr>
        <p:spPr>
          <a:xfrm>
            <a:off x="3111840" y="1154521"/>
            <a:ext cx="1468444" cy="1148760"/>
          </a:xfrm>
          <a:custGeom>
            <a:avLst/>
            <a:gdLst>
              <a:gd name="f0" fmla="val 10800000"/>
              <a:gd name="f1" fmla="val 5400000"/>
              <a:gd name="f2" fmla="val 180"/>
              <a:gd name="f3" fmla="val w"/>
              <a:gd name="f4" fmla="val h"/>
              <a:gd name="f5" fmla="val 0"/>
              <a:gd name="f6" fmla="val 21600"/>
              <a:gd name="f7" fmla="val 10800"/>
              <a:gd name="f8" fmla="+- 0 0 0"/>
              <a:gd name="f9" fmla="*/ f3 1 21600"/>
              <a:gd name="f10" fmla="*/ f4 1 21600"/>
              <a:gd name="f11" fmla="val f5"/>
              <a:gd name="f12" fmla="val f6"/>
              <a:gd name="f13" fmla="*/ f8 f0 1"/>
              <a:gd name="f14" fmla="+- f12 0 f11"/>
              <a:gd name="f15" fmla="*/ f13 1 f2"/>
              <a:gd name="f16" fmla="*/ f14 1 21600"/>
              <a:gd name="f17" fmla="+- f15 0 f1"/>
              <a:gd name="f18" fmla="*/ 5400 f16 1"/>
              <a:gd name="f19" fmla="*/ 16200 f16 1"/>
              <a:gd name="f20" fmla="*/ 10800 f16 1"/>
              <a:gd name="f21" fmla="*/ 0 f16 1"/>
              <a:gd name="f22" fmla="*/ 21600 f16 1"/>
              <a:gd name="f23" fmla="*/ f20 1 f16"/>
              <a:gd name="f24" fmla="*/ f21 1 f16"/>
              <a:gd name="f25" fmla="*/ f22 1 f16"/>
              <a:gd name="f26" fmla="*/ f18 1 f16"/>
              <a:gd name="f27" fmla="*/ f19 1 f16"/>
              <a:gd name="f28" fmla="*/ f26 f9 1"/>
              <a:gd name="f29" fmla="*/ f27 f9 1"/>
              <a:gd name="f30" fmla="*/ f27 f10 1"/>
              <a:gd name="f31" fmla="*/ f26 f10 1"/>
              <a:gd name="f32" fmla="*/ f23 f9 1"/>
              <a:gd name="f33" fmla="*/ f24 f10 1"/>
              <a:gd name="f34" fmla="*/ f24 f9 1"/>
              <a:gd name="f35" fmla="*/ f23 f10 1"/>
              <a:gd name="f36" fmla="*/ f25 f10 1"/>
              <a:gd name="f37" fmla="*/ f25 f9 1"/>
            </a:gdLst>
            <a:ahLst/>
            <a:cxnLst>
              <a:cxn ang="3cd4">
                <a:pos x="hc" y="t"/>
              </a:cxn>
              <a:cxn ang="0">
                <a:pos x="r" y="vc"/>
              </a:cxn>
              <a:cxn ang="cd4">
                <a:pos x="hc" y="b"/>
              </a:cxn>
              <a:cxn ang="cd2">
                <a:pos x="l" y="vc"/>
              </a:cxn>
              <a:cxn ang="f17">
                <a:pos x="f32" y="f33"/>
              </a:cxn>
              <a:cxn ang="f17">
                <a:pos x="f34" y="f35"/>
              </a:cxn>
              <a:cxn ang="f17">
                <a:pos x="f32" y="f36"/>
              </a:cxn>
              <a:cxn ang="f17">
                <a:pos x="f37" y="f35"/>
              </a:cxn>
            </a:cxnLst>
            <a:rect l="f28" t="f31" r="f29" b="f30"/>
            <a:pathLst>
              <a:path w="21600" h="21600">
                <a:moveTo>
                  <a:pt x="f5" y="f7"/>
                </a:moveTo>
                <a:lnTo>
                  <a:pt x="f7" y="f5"/>
                </a:lnTo>
                <a:lnTo>
                  <a:pt x="f6" y="f7"/>
                </a:lnTo>
                <a:lnTo>
                  <a:pt x="f7" y="f6"/>
                </a:lnTo>
                <a:lnTo>
                  <a:pt x="f5" y="f7"/>
                </a:lnTo>
                <a:close/>
              </a:path>
            </a:pathLst>
          </a:custGeom>
          <a:solidFill>
            <a:srgbClr val="FFFF00"/>
          </a:solidFill>
          <a:ln w="9363" cap="flat">
            <a:solidFill>
              <a:srgbClr val="333300"/>
            </a:solidFill>
            <a:prstDash val="solid"/>
            <a:round/>
          </a:ln>
        </p:spPr>
        <p:txBody>
          <a:bodyPr vert="horz" wrap="none" lIns="90004" tIns="5867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¿Mismo</a:t>
            </a:r>
            <a:br>
              <a:rPr lang="es-AR" sz="1400" b="0" i="0" u="none" strike="noStrike" kern="1200" cap="none" spc="0" baseline="0">
                <a:solidFill>
                  <a:srgbClr val="000000"/>
                </a:solidFill>
                <a:uFillTx/>
                <a:latin typeface="Arial" pitchFamily="18"/>
                <a:ea typeface="Microsoft YaHei" pitchFamily="2"/>
                <a:cs typeface="Microsoft YaHei" pitchFamily="2"/>
              </a:rPr>
            </a:br>
            <a:r>
              <a:rPr lang="es-AR" sz="1400" b="0" i="0" u="none" strike="noStrike" kern="1200" cap="none" spc="0" baseline="0">
                <a:solidFill>
                  <a:srgbClr val="000000"/>
                </a:solidFill>
                <a:uFillTx/>
                <a:latin typeface="Arial" pitchFamily="18"/>
                <a:ea typeface="Microsoft YaHei" pitchFamily="2"/>
                <a:cs typeface="Microsoft YaHei" pitchFamily="2"/>
              </a:rPr>
              <a:t>nombre</a:t>
            </a:r>
            <a:br>
              <a:rPr lang="es-AR" sz="1400" b="0" i="0" u="none" strike="noStrike" kern="1200" cap="none" spc="0" baseline="0">
                <a:solidFill>
                  <a:srgbClr val="000000"/>
                </a:solidFill>
                <a:uFillTx/>
                <a:latin typeface="Arial" pitchFamily="18"/>
                <a:ea typeface="Microsoft YaHei" pitchFamily="2"/>
                <a:cs typeface="Microsoft YaHei" pitchFamily="2"/>
              </a:rPr>
            </a:br>
            <a:r>
              <a:rPr lang="es-AR" sz="1400" b="0" i="0" u="none" strike="noStrike" kern="1200" cap="none" spc="0" baseline="0">
                <a:solidFill>
                  <a:srgbClr val="000000"/>
                </a:solidFill>
                <a:uFillTx/>
                <a:latin typeface="Arial" pitchFamily="18"/>
                <a:ea typeface="Microsoft YaHei" pitchFamily="2"/>
                <a:cs typeface="Microsoft YaHei" pitchFamily="2"/>
              </a:rPr>
              <a:t>completo?</a:t>
            </a:r>
          </a:p>
        </p:txBody>
      </p:sp>
      <p:sp>
        <p:nvSpPr>
          <p:cNvPr id="3" name="Freeform 2"/>
          <p:cNvSpPr/>
          <p:nvPr/>
        </p:nvSpPr>
        <p:spPr>
          <a:xfrm>
            <a:off x="5250603" y="1154521"/>
            <a:ext cx="1468444" cy="1148760"/>
          </a:xfrm>
          <a:custGeom>
            <a:avLst/>
            <a:gdLst>
              <a:gd name="f0" fmla="val 10800000"/>
              <a:gd name="f1" fmla="val 5400000"/>
              <a:gd name="f2" fmla="val 180"/>
              <a:gd name="f3" fmla="val w"/>
              <a:gd name="f4" fmla="val h"/>
              <a:gd name="f5" fmla="val 0"/>
              <a:gd name="f6" fmla="val 21600"/>
              <a:gd name="f7" fmla="val 10800"/>
              <a:gd name="f8" fmla="+- 0 0 0"/>
              <a:gd name="f9" fmla="*/ f3 1 21600"/>
              <a:gd name="f10" fmla="*/ f4 1 21600"/>
              <a:gd name="f11" fmla="val f5"/>
              <a:gd name="f12" fmla="val f6"/>
              <a:gd name="f13" fmla="*/ f8 f0 1"/>
              <a:gd name="f14" fmla="+- f12 0 f11"/>
              <a:gd name="f15" fmla="*/ f13 1 f2"/>
              <a:gd name="f16" fmla="*/ f14 1 21600"/>
              <a:gd name="f17" fmla="+- f15 0 f1"/>
              <a:gd name="f18" fmla="*/ 5400 f16 1"/>
              <a:gd name="f19" fmla="*/ 16200 f16 1"/>
              <a:gd name="f20" fmla="*/ 10800 f16 1"/>
              <a:gd name="f21" fmla="*/ 0 f16 1"/>
              <a:gd name="f22" fmla="*/ 21600 f16 1"/>
              <a:gd name="f23" fmla="*/ f20 1 f16"/>
              <a:gd name="f24" fmla="*/ f21 1 f16"/>
              <a:gd name="f25" fmla="*/ f22 1 f16"/>
              <a:gd name="f26" fmla="*/ f18 1 f16"/>
              <a:gd name="f27" fmla="*/ f19 1 f16"/>
              <a:gd name="f28" fmla="*/ f26 f9 1"/>
              <a:gd name="f29" fmla="*/ f27 f9 1"/>
              <a:gd name="f30" fmla="*/ f27 f10 1"/>
              <a:gd name="f31" fmla="*/ f26 f10 1"/>
              <a:gd name="f32" fmla="*/ f23 f9 1"/>
              <a:gd name="f33" fmla="*/ f24 f10 1"/>
              <a:gd name="f34" fmla="*/ f24 f9 1"/>
              <a:gd name="f35" fmla="*/ f23 f10 1"/>
              <a:gd name="f36" fmla="*/ f25 f10 1"/>
              <a:gd name="f37" fmla="*/ f25 f9 1"/>
            </a:gdLst>
            <a:ahLst/>
            <a:cxnLst>
              <a:cxn ang="3cd4">
                <a:pos x="hc" y="t"/>
              </a:cxn>
              <a:cxn ang="0">
                <a:pos x="r" y="vc"/>
              </a:cxn>
              <a:cxn ang="cd4">
                <a:pos x="hc" y="b"/>
              </a:cxn>
              <a:cxn ang="cd2">
                <a:pos x="l" y="vc"/>
              </a:cxn>
              <a:cxn ang="f17">
                <a:pos x="f32" y="f33"/>
              </a:cxn>
              <a:cxn ang="f17">
                <a:pos x="f34" y="f35"/>
              </a:cxn>
              <a:cxn ang="f17">
                <a:pos x="f32" y="f36"/>
              </a:cxn>
              <a:cxn ang="f17">
                <a:pos x="f37" y="f35"/>
              </a:cxn>
            </a:cxnLst>
            <a:rect l="f28" t="f31" r="f29" b="f30"/>
            <a:pathLst>
              <a:path w="21600" h="21600">
                <a:moveTo>
                  <a:pt x="f5" y="f7"/>
                </a:moveTo>
                <a:lnTo>
                  <a:pt x="f7" y="f5"/>
                </a:lnTo>
                <a:lnTo>
                  <a:pt x="f6" y="f7"/>
                </a:lnTo>
                <a:lnTo>
                  <a:pt x="f7" y="f6"/>
                </a:lnTo>
                <a:lnTo>
                  <a:pt x="f5" y="f7"/>
                </a:lnTo>
                <a:close/>
              </a:path>
            </a:pathLst>
          </a:custGeom>
          <a:solidFill>
            <a:srgbClr val="FFFF00"/>
          </a:solidFill>
          <a:ln w="9363" cap="flat">
            <a:solidFill>
              <a:srgbClr val="333300"/>
            </a:solidFill>
            <a:prstDash val="solid"/>
            <a:round/>
          </a:ln>
        </p:spPr>
        <p:txBody>
          <a:bodyPr vert="horz" wrap="none" lIns="90004" tIns="5867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¿Misma</a:t>
            </a:r>
            <a:br>
              <a:rPr lang="es-AR" sz="1400" b="0" i="0" u="none" strike="noStrike" kern="1200" cap="none" spc="0" baseline="0">
                <a:solidFill>
                  <a:srgbClr val="000000"/>
                </a:solidFill>
                <a:uFillTx/>
                <a:latin typeface="Arial" pitchFamily="18"/>
                <a:ea typeface="Microsoft YaHei" pitchFamily="2"/>
                <a:cs typeface="Microsoft YaHei" pitchFamily="2"/>
              </a:rPr>
            </a:br>
            <a:r>
              <a:rPr lang="es-AR" sz="1400" b="0" i="0" u="none" strike="noStrike" kern="1200" cap="none" spc="0" baseline="0">
                <a:solidFill>
                  <a:srgbClr val="000000"/>
                </a:solidFill>
                <a:uFillTx/>
                <a:latin typeface="Arial" pitchFamily="18"/>
                <a:ea typeface="Microsoft YaHei" pitchFamily="2"/>
                <a:cs typeface="Microsoft YaHei" pitchFamily="2"/>
              </a:rPr>
              <a:t>fecha</a:t>
            </a:r>
            <a:br>
              <a:rPr lang="es-AR" sz="1400" b="0" i="0" u="none" strike="noStrike" kern="1200" cap="none" spc="0" baseline="0">
                <a:solidFill>
                  <a:srgbClr val="000000"/>
                </a:solidFill>
                <a:uFillTx/>
                <a:latin typeface="Arial" pitchFamily="18"/>
                <a:ea typeface="Microsoft YaHei" pitchFamily="2"/>
                <a:cs typeface="Microsoft YaHei" pitchFamily="2"/>
              </a:rPr>
            </a:br>
            <a:r>
              <a:rPr lang="es-AR" sz="1400" b="0" i="0" u="none" strike="noStrike" kern="1200" cap="none" spc="0" baseline="0">
                <a:solidFill>
                  <a:srgbClr val="000000"/>
                </a:solidFill>
                <a:uFillTx/>
                <a:latin typeface="Arial" pitchFamily="18"/>
                <a:ea typeface="Microsoft YaHei" pitchFamily="2"/>
                <a:cs typeface="Microsoft YaHei" pitchFamily="2"/>
              </a:rPr>
              <a:t>nacimiento?</a:t>
            </a:r>
          </a:p>
        </p:txBody>
      </p:sp>
      <p:sp>
        <p:nvSpPr>
          <p:cNvPr id="4" name="Freeform 3"/>
          <p:cNvSpPr/>
          <p:nvPr/>
        </p:nvSpPr>
        <p:spPr>
          <a:xfrm>
            <a:off x="5155204" y="2590559"/>
            <a:ext cx="1659956" cy="1213555"/>
          </a:xfrm>
          <a:custGeom>
            <a:avLst/>
            <a:gdLst>
              <a:gd name="f0" fmla="val 10800000"/>
              <a:gd name="f1" fmla="val 5400000"/>
              <a:gd name="f2" fmla="val 180"/>
              <a:gd name="f3" fmla="val w"/>
              <a:gd name="f4" fmla="val h"/>
              <a:gd name="f5" fmla="val 0"/>
              <a:gd name="f6" fmla="val 21600"/>
              <a:gd name="f7" fmla="val 10800"/>
              <a:gd name="f8" fmla="+- 0 0 0"/>
              <a:gd name="f9" fmla="*/ f3 1 21600"/>
              <a:gd name="f10" fmla="*/ f4 1 21600"/>
              <a:gd name="f11" fmla="val f5"/>
              <a:gd name="f12" fmla="val f6"/>
              <a:gd name="f13" fmla="*/ f8 f0 1"/>
              <a:gd name="f14" fmla="+- f12 0 f11"/>
              <a:gd name="f15" fmla="*/ f13 1 f2"/>
              <a:gd name="f16" fmla="*/ f14 1 21600"/>
              <a:gd name="f17" fmla="+- f15 0 f1"/>
              <a:gd name="f18" fmla="*/ 5400 f16 1"/>
              <a:gd name="f19" fmla="*/ 16200 f16 1"/>
              <a:gd name="f20" fmla="*/ 10800 f16 1"/>
              <a:gd name="f21" fmla="*/ 0 f16 1"/>
              <a:gd name="f22" fmla="*/ 21600 f16 1"/>
              <a:gd name="f23" fmla="*/ f20 1 f16"/>
              <a:gd name="f24" fmla="*/ f21 1 f16"/>
              <a:gd name="f25" fmla="*/ f22 1 f16"/>
              <a:gd name="f26" fmla="*/ f18 1 f16"/>
              <a:gd name="f27" fmla="*/ f19 1 f16"/>
              <a:gd name="f28" fmla="*/ f26 f9 1"/>
              <a:gd name="f29" fmla="*/ f27 f9 1"/>
              <a:gd name="f30" fmla="*/ f27 f10 1"/>
              <a:gd name="f31" fmla="*/ f26 f10 1"/>
              <a:gd name="f32" fmla="*/ f23 f9 1"/>
              <a:gd name="f33" fmla="*/ f24 f10 1"/>
              <a:gd name="f34" fmla="*/ f24 f9 1"/>
              <a:gd name="f35" fmla="*/ f23 f10 1"/>
              <a:gd name="f36" fmla="*/ f25 f10 1"/>
              <a:gd name="f37" fmla="*/ f25 f9 1"/>
            </a:gdLst>
            <a:ahLst/>
            <a:cxnLst>
              <a:cxn ang="3cd4">
                <a:pos x="hc" y="t"/>
              </a:cxn>
              <a:cxn ang="0">
                <a:pos x="r" y="vc"/>
              </a:cxn>
              <a:cxn ang="cd4">
                <a:pos x="hc" y="b"/>
              </a:cxn>
              <a:cxn ang="cd2">
                <a:pos x="l" y="vc"/>
              </a:cxn>
              <a:cxn ang="f17">
                <a:pos x="f32" y="f33"/>
              </a:cxn>
              <a:cxn ang="f17">
                <a:pos x="f34" y="f35"/>
              </a:cxn>
              <a:cxn ang="f17">
                <a:pos x="f32" y="f36"/>
              </a:cxn>
              <a:cxn ang="f17">
                <a:pos x="f37" y="f35"/>
              </a:cxn>
            </a:cxnLst>
            <a:rect l="f28" t="f31" r="f29" b="f30"/>
            <a:pathLst>
              <a:path w="21600" h="21600">
                <a:moveTo>
                  <a:pt x="f7" y="f5"/>
                </a:moveTo>
                <a:lnTo>
                  <a:pt x="f6" y="f7"/>
                </a:lnTo>
                <a:lnTo>
                  <a:pt x="f7" y="f6"/>
                </a:lnTo>
                <a:lnTo>
                  <a:pt x="f5" y="f7"/>
                </a:lnTo>
                <a:lnTo>
                  <a:pt x="f7" y="f5"/>
                </a:lnTo>
                <a:close/>
              </a:path>
            </a:pathLst>
          </a:custGeom>
          <a:solidFill>
            <a:srgbClr val="FFFF00"/>
          </a:solidFill>
          <a:ln w="9363" cap="flat">
            <a:solidFill>
              <a:srgbClr val="333300"/>
            </a:solidFill>
            <a:prstDash val="solid"/>
            <a:round/>
          </a:ln>
        </p:spPr>
        <p:txBody>
          <a:bodyPr vert="horz" wrap="none" lIns="90004" tIns="5867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¿Hay campos</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en conflicto?</a:t>
            </a:r>
          </a:p>
        </p:txBody>
      </p:sp>
      <p:sp>
        <p:nvSpPr>
          <p:cNvPr id="5" name="Freeform 4"/>
          <p:cNvSpPr/>
          <p:nvPr/>
        </p:nvSpPr>
        <p:spPr>
          <a:xfrm>
            <a:off x="7389357" y="2782436"/>
            <a:ext cx="1213555" cy="830522"/>
          </a:xfrm>
          <a:custGeom>
            <a:avLst/>
            <a:gdLst>
              <a:gd name="f0" fmla="val 10800000"/>
              <a:gd name="f1" fmla="val 5400000"/>
              <a:gd name="f2" fmla="val 180"/>
              <a:gd name="f3" fmla="val w"/>
              <a:gd name="f4" fmla="val h"/>
              <a:gd name="f5" fmla="val 0"/>
              <a:gd name="f6" fmla="val 21600"/>
              <a:gd name="f7" fmla="val 17250"/>
              <a:gd name="f8" fmla="val 4350"/>
              <a:gd name="f9" fmla="+- 0 0 0"/>
              <a:gd name="f10" fmla="*/ f3 1 21600"/>
              <a:gd name="f11" fmla="*/ f4 1 21600"/>
              <a:gd name="f12" fmla="val f5"/>
              <a:gd name="f13" fmla="val f6"/>
              <a:gd name="f14" fmla="*/ f9 f0 1"/>
              <a:gd name="f15" fmla="+- f13 0 f12"/>
              <a:gd name="f16" fmla="*/ f14 1 f2"/>
              <a:gd name="f17" fmla="*/ f15 1 21600"/>
              <a:gd name="f18" fmla="+- f16 0 f1"/>
              <a:gd name="f19" fmla="*/ 4350 f17 1"/>
              <a:gd name="f20" fmla="*/ 17250 f17 1"/>
              <a:gd name="f21" fmla="*/ 21600 f17 1"/>
              <a:gd name="f22" fmla="*/ 0 f17 1"/>
              <a:gd name="f23" fmla="*/ 10800 f17 1"/>
              <a:gd name="f24" fmla="*/ 2160 f17 1"/>
              <a:gd name="f25" fmla="*/ 19440 f17 1"/>
              <a:gd name="f26" fmla="*/ f23 1 f17"/>
              <a:gd name="f27" fmla="*/ f22 1 f17"/>
              <a:gd name="f28" fmla="*/ f24 1 f17"/>
              <a:gd name="f29" fmla="*/ f21 1 f17"/>
              <a:gd name="f30" fmla="*/ f25 1 f17"/>
              <a:gd name="f31" fmla="*/ f19 1 f17"/>
              <a:gd name="f32" fmla="*/ f20 1 f17"/>
              <a:gd name="f33" fmla="*/ f31 f10 1"/>
              <a:gd name="f34" fmla="*/ f32 f10 1"/>
              <a:gd name="f35" fmla="*/ f29 f11 1"/>
              <a:gd name="f36" fmla="*/ f27 f11 1"/>
              <a:gd name="f37" fmla="*/ f26 f10 1"/>
              <a:gd name="f38" fmla="*/ f28 f10 1"/>
              <a:gd name="f39" fmla="*/ f26 f11 1"/>
              <a:gd name="f40" fmla="*/ f30 f10 1"/>
            </a:gdLst>
            <a:ahLst/>
            <a:cxnLst>
              <a:cxn ang="3cd4">
                <a:pos x="hc" y="t"/>
              </a:cxn>
              <a:cxn ang="0">
                <a:pos x="r" y="vc"/>
              </a:cxn>
              <a:cxn ang="cd4">
                <a:pos x="hc" y="b"/>
              </a:cxn>
              <a:cxn ang="cd2">
                <a:pos x="l" y="vc"/>
              </a:cxn>
              <a:cxn ang="f18">
                <a:pos x="f37" y="f36"/>
              </a:cxn>
              <a:cxn ang="f18">
                <a:pos x="f38" y="f39"/>
              </a:cxn>
              <a:cxn ang="f18">
                <a:pos x="f37" y="f35"/>
              </a:cxn>
              <a:cxn ang="f18">
                <a:pos x="f40" y="f39"/>
              </a:cxn>
            </a:cxnLst>
            <a:rect l="f33" t="f36" r="f34" b="f35"/>
            <a:pathLst>
              <a:path w="21600" h="21600">
                <a:moveTo>
                  <a:pt x="f5" y="f5"/>
                </a:moveTo>
                <a:lnTo>
                  <a:pt x="f6" y="f5"/>
                </a:lnTo>
                <a:lnTo>
                  <a:pt x="f7" y="f6"/>
                </a:lnTo>
                <a:lnTo>
                  <a:pt x="f8" y="f6"/>
                </a:lnTo>
                <a:lnTo>
                  <a:pt x="f5" y="f5"/>
                </a:lnTo>
                <a:close/>
              </a:path>
            </a:pathLst>
          </a:custGeom>
          <a:solidFill>
            <a:srgbClr val="CFE7F5"/>
          </a:solidFill>
          <a:ln w="9363" cap="flat">
            <a:solidFill>
              <a:srgbClr val="333300"/>
            </a:solidFill>
            <a:prstDash val="solid"/>
            <a:round/>
          </a:ln>
        </p:spPr>
        <p:txBody>
          <a:bodyPr vert="horz" wrap="none" lIns="90004" tIns="5867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Revisión</a:t>
            </a:r>
            <a:br>
              <a:rPr lang="es-AR" sz="1400" b="0" i="0" u="none" strike="noStrike" kern="1200" cap="none" spc="0" baseline="0">
                <a:solidFill>
                  <a:srgbClr val="000000"/>
                </a:solidFill>
                <a:uFillTx/>
                <a:latin typeface="Arial" pitchFamily="18"/>
                <a:ea typeface="Microsoft YaHei" pitchFamily="2"/>
                <a:cs typeface="Microsoft YaHei" pitchFamily="2"/>
              </a:rPr>
            </a:br>
            <a:r>
              <a:rPr lang="es-AR" sz="1400" b="0" i="0" u="none" strike="noStrike" kern="1200" cap="none" spc="0" baseline="0">
                <a:solidFill>
                  <a:srgbClr val="000000"/>
                </a:solidFill>
                <a:uFillTx/>
                <a:latin typeface="Arial" pitchFamily="18"/>
                <a:ea typeface="Microsoft YaHei" pitchFamily="2"/>
                <a:cs typeface="Microsoft YaHei" pitchFamily="2"/>
              </a:rPr>
              <a:t>manual:</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Campos en</a:t>
            </a:r>
            <a:br>
              <a:rPr lang="es-AR" sz="1400" b="0" i="0" u="none" strike="noStrike" kern="1200" cap="none" spc="0" baseline="0">
                <a:solidFill>
                  <a:srgbClr val="000000"/>
                </a:solidFill>
                <a:uFillTx/>
                <a:latin typeface="Arial" pitchFamily="18"/>
                <a:ea typeface="Microsoft YaHei" pitchFamily="2"/>
                <a:cs typeface="Microsoft YaHei" pitchFamily="2"/>
              </a:rPr>
            </a:br>
            <a:r>
              <a:rPr lang="es-AR" sz="1400" b="0" i="0" u="none" strike="noStrike" kern="1200" cap="none" spc="0" baseline="0">
                <a:solidFill>
                  <a:srgbClr val="000000"/>
                </a:solidFill>
                <a:uFillTx/>
                <a:latin typeface="Arial" pitchFamily="18"/>
                <a:ea typeface="Microsoft YaHei" pitchFamily="2"/>
                <a:cs typeface="Microsoft YaHei" pitchFamily="2"/>
              </a:rPr>
              <a:t>conflicto</a:t>
            </a:r>
          </a:p>
        </p:txBody>
      </p:sp>
      <p:sp>
        <p:nvSpPr>
          <p:cNvPr id="6" name="Freeform 5"/>
          <p:cNvSpPr/>
          <p:nvPr/>
        </p:nvSpPr>
        <p:spPr>
          <a:xfrm>
            <a:off x="5282644" y="4155115"/>
            <a:ext cx="1405076" cy="1022043"/>
          </a:xfrm>
          <a:custGeom>
            <a:avLst/>
            <a:gdLst>
              <a:gd name="f0" fmla="val 10800000"/>
              <a:gd name="f1" fmla="val 5400000"/>
              <a:gd name="f2" fmla="val 180"/>
              <a:gd name="f3" fmla="val w"/>
              <a:gd name="f4" fmla="val h"/>
              <a:gd name="f5" fmla="val 0"/>
              <a:gd name="f6" fmla="val 21600"/>
              <a:gd name="f7" fmla="val 4350"/>
              <a:gd name="f8" fmla="val 17250"/>
              <a:gd name="f9" fmla="val 10800"/>
              <a:gd name="f10" fmla="+- 0 0 0"/>
              <a:gd name="f11" fmla="*/ f3 1 21600"/>
              <a:gd name="f12" fmla="*/ f4 1 21600"/>
              <a:gd name="f13" fmla="val f5"/>
              <a:gd name="f14" fmla="val f6"/>
              <a:gd name="f15" fmla="*/ f10 f0 1"/>
              <a:gd name="f16" fmla="+- f14 0 f13"/>
              <a:gd name="f17" fmla="*/ f15 1 f2"/>
              <a:gd name="f18" fmla="*/ f16 1 21600"/>
              <a:gd name="f19" fmla="+- f17 0 f1"/>
              <a:gd name="f20" fmla="*/ 4350 f18 1"/>
              <a:gd name="f21" fmla="*/ 17250 f18 1"/>
              <a:gd name="f22" fmla="*/ 21600 f18 1"/>
              <a:gd name="f23" fmla="*/ 0 f18 1"/>
              <a:gd name="f24" fmla="*/ 10800 f18 1"/>
              <a:gd name="f25" fmla="*/ f24 1 f18"/>
              <a:gd name="f26" fmla="*/ f23 1 f18"/>
              <a:gd name="f27" fmla="*/ f22 1 f18"/>
              <a:gd name="f28" fmla="*/ f20 1 f18"/>
              <a:gd name="f29" fmla="*/ f21 1 f18"/>
              <a:gd name="f30" fmla="*/ f28 f11 1"/>
              <a:gd name="f31" fmla="*/ f29 f11 1"/>
              <a:gd name="f32" fmla="*/ f27 f12 1"/>
              <a:gd name="f33" fmla="*/ f26 f12 1"/>
              <a:gd name="f34" fmla="*/ f25 f11 1"/>
              <a:gd name="f35" fmla="*/ f26 f11 1"/>
              <a:gd name="f36" fmla="*/ f25 f12 1"/>
              <a:gd name="f37" fmla="*/ f27 f11 1"/>
            </a:gdLst>
            <a:ahLst/>
            <a:cxnLst>
              <a:cxn ang="3cd4">
                <a:pos x="hc" y="t"/>
              </a:cxn>
              <a:cxn ang="0">
                <a:pos x="r" y="vc"/>
              </a:cxn>
              <a:cxn ang="cd4">
                <a:pos x="hc" y="b"/>
              </a:cxn>
              <a:cxn ang="cd2">
                <a:pos x="l" y="vc"/>
              </a:cxn>
              <a:cxn ang="f19">
                <a:pos x="f34" y="f33"/>
              </a:cxn>
              <a:cxn ang="f19">
                <a:pos x="f35" y="f36"/>
              </a:cxn>
              <a:cxn ang="f19">
                <a:pos x="f34" y="f32"/>
              </a:cxn>
              <a:cxn ang="f19">
                <a:pos x="f37" y="f36"/>
              </a:cxn>
            </a:cxnLst>
            <a:rect l="f30" t="f33" r="f31" b="f32"/>
            <a:pathLst>
              <a:path w="21600" h="21600">
                <a:moveTo>
                  <a:pt x="f7" y="f5"/>
                </a:moveTo>
                <a:lnTo>
                  <a:pt x="f8" y="f5"/>
                </a:lnTo>
                <a:lnTo>
                  <a:pt x="f6" y="f9"/>
                </a:lnTo>
                <a:lnTo>
                  <a:pt x="f8" y="f6"/>
                </a:lnTo>
                <a:lnTo>
                  <a:pt x="f7" y="f6"/>
                </a:lnTo>
                <a:lnTo>
                  <a:pt x="f5" y="f9"/>
                </a:lnTo>
                <a:lnTo>
                  <a:pt x="f7" y="f5"/>
                </a:lnTo>
                <a:close/>
              </a:path>
            </a:pathLst>
          </a:custGeom>
          <a:solidFill>
            <a:srgbClr val="CCCCCC"/>
          </a:solidFill>
          <a:ln w="9363" cap="flat">
            <a:solidFill>
              <a:srgbClr val="333300"/>
            </a:solidFill>
            <a:prstDash val="solid"/>
            <a:round/>
          </a:ln>
        </p:spPr>
        <p:txBody>
          <a:bodyPr vert="horz" wrap="none" lIns="90004" tIns="5867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Agrega</a:t>
            </a:r>
            <a:br>
              <a:rPr lang="es-AR" sz="1400" b="0" i="0" u="none" strike="noStrike" kern="1200" cap="none" spc="0" baseline="0">
                <a:solidFill>
                  <a:srgbClr val="000000"/>
                </a:solidFill>
                <a:uFillTx/>
                <a:latin typeface="Arial" pitchFamily="18"/>
                <a:ea typeface="Microsoft YaHei" pitchFamily="2"/>
                <a:cs typeface="Microsoft YaHei" pitchFamily="2"/>
              </a:rPr>
            </a:br>
            <a:r>
              <a:rPr lang="es-AR" sz="1400" b="0" i="0" u="none" strike="noStrike" kern="1200" cap="none" spc="0" baseline="0">
                <a:solidFill>
                  <a:srgbClr val="000000"/>
                </a:solidFill>
                <a:uFillTx/>
                <a:latin typeface="Arial" pitchFamily="18"/>
                <a:ea typeface="Microsoft YaHei" pitchFamily="2"/>
                <a:cs typeface="Microsoft YaHei" pitchFamily="2"/>
              </a:rPr>
              <a:t>nueva</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información</a:t>
            </a:r>
          </a:p>
        </p:txBody>
      </p:sp>
      <p:sp>
        <p:nvSpPr>
          <p:cNvPr id="7" name="Freeform 6"/>
          <p:cNvSpPr/>
          <p:nvPr/>
        </p:nvSpPr>
        <p:spPr>
          <a:xfrm>
            <a:off x="5505840" y="5592241"/>
            <a:ext cx="957962" cy="542522"/>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99FF99"/>
          </a:solidFill>
          <a:ln w="9363" cap="flat">
            <a:solidFill>
              <a:srgbClr val="333300"/>
            </a:solidFill>
            <a:prstDash val="solid"/>
            <a:round/>
          </a:ln>
        </p:spPr>
        <p:txBody>
          <a:bodyPr vert="horz" wrap="none" lIns="90004" tIns="5867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Ficha</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actualizada</a:t>
            </a:r>
          </a:p>
        </p:txBody>
      </p:sp>
      <p:sp>
        <p:nvSpPr>
          <p:cNvPr id="8" name="Freeform 7"/>
          <p:cNvSpPr/>
          <p:nvPr/>
        </p:nvSpPr>
        <p:spPr>
          <a:xfrm>
            <a:off x="3366720" y="5591876"/>
            <a:ext cx="957962" cy="542879"/>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solidFill>
            <a:srgbClr val="99FF99"/>
          </a:solidFill>
          <a:ln w="9363" cap="flat">
            <a:solidFill>
              <a:srgbClr val="333300"/>
            </a:solidFill>
            <a:prstDash val="solid"/>
            <a:round/>
          </a:ln>
        </p:spPr>
        <p:txBody>
          <a:bodyPr vert="horz" wrap="none" lIns="90004" tIns="5867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Nueva ficha</a:t>
            </a:r>
          </a:p>
        </p:txBody>
      </p:sp>
      <p:sp>
        <p:nvSpPr>
          <p:cNvPr id="9" name="Freeform 8"/>
          <p:cNvSpPr/>
          <p:nvPr/>
        </p:nvSpPr>
        <p:spPr>
          <a:xfrm>
            <a:off x="4420438" y="6613562"/>
            <a:ext cx="957962" cy="766440"/>
          </a:xfrm>
          <a:custGeom>
            <a:avLst/>
            <a:gdLst>
              <a:gd name="f0" fmla="val 10800000"/>
              <a:gd name="f1" fmla="val 5400000"/>
              <a:gd name="f2" fmla="val 180"/>
              <a:gd name="f3" fmla="val w"/>
              <a:gd name="f4" fmla="val h"/>
              <a:gd name="f5" fmla="val 0"/>
              <a:gd name="f6" fmla="val 21600"/>
              <a:gd name="f7" fmla="val 4350"/>
              <a:gd name="f8" fmla="val 17250"/>
              <a:gd name="f9" fmla="val 10800"/>
              <a:gd name="f10" fmla="+- 0 0 0"/>
              <a:gd name="f11" fmla="*/ f3 1 21600"/>
              <a:gd name="f12" fmla="*/ f4 1 21600"/>
              <a:gd name="f13" fmla="val f5"/>
              <a:gd name="f14" fmla="val f6"/>
              <a:gd name="f15" fmla="*/ f10 f0 1"/>
              <a:gd name="f16" fmla="+- f14 0 f13"/>
              <a:gd name="f17" fmla="*/ f15 1 f2"/>
              <a:gd name="f18" fmla="*/ f16 1 21600"/>
              <a:gd name="f19" fmla="+- f17 0 f1"/>
              <a:gd name="f20" fmla="*/ 4350 f18 1"/>
              <a:gd name="f21" fmla="*/ 17250 f18 1"/>
              <a:gd name="f22" fmla="*/ 21600 f18 1"/>
              <a:gd name="f23" fmla="*/ 0 f18 1"/>
              <a:gd name="f24" fmla="*/ 10800 f18 1"/>
              <a:gd name="f25" fmla="*/ f24 1 f18"/>
              <a:gd name="f26" fmla="*/ f23 1 f18"/>
              <a:gd name="f27" fmla="*/ f22 1 f18"/>
              <a:gd name="f28" fmla="*/ f20 1 f18"/>
              <a:gd name="f29" fmla="*/ f21 1 f18"/>
              <a:gd name="f30" fmla="*/ f28 f11 1"/>
              <a:gd name="f31" fmla="*/ f29 f11 1"/>
              <a:gd name="f32" fmla="*/ f27 f12 1"/>
              <a:gd name="f33" fmla="*/ f26 f12 1"/>
              <a:gd name="f34" fmla="*/ f25 f11 1"/>
              <a:gd name="f35" fmla="*/ f26 f11 1"/>
              <a:gd name="f36" fmla="*/ f25 f12 1"/>
              <a:gd name="f37" fmla="*/ f27 f11 1"/>
            </a:gdLst>
            <a:ahLst/>
            <a:cxnLst>
              <a:cxn ang="3cd4">
                <a:pos x="hc" y="t"/>
              </a:cxn>
              <a:cxn ang="0">
                <a:pos x="r" y="vc"/>
              </a:cxn>
              <a:cxn ang="cd4">
                <a:pos x="hc" y="b"/>
              </a:cxn>
              <a:cxn ang="cd2">
                <a:pos x="l" y="vc"/>
              </a:cxn>
              <a:cxn ang="f19">
                <a:pos x="f34" y="f33"/>
              </a:cxn>
              <a:cxn ang="f19">
                <a:pos x="f35" y="f36"/>
              </a:cxn>
              <a:cxn ang="f19">
                <a:pos x="f34" y="f32"/>
              </a:cxn>
              <a:cxn ang="f19">
                <a:pos x="f37" y="f36"/>
              </a:cxn>
            </a:cxnLst>
            <a:rect l="f30" t="f33" r="f31" b="f32"/>
            <a:pathLst>
              <a:path w="21600" h="21600">
                <a:moveTo>
                  <a:pt x="f7" y="f5"/>
                </a:moveTo>
                <a:lnTo>
                  <a:pt x="f8" y="f5"/>
                </a:lnTo>
                <a:lnTo>
                  <a:pt x="f6" y="f9"/>
                </a:lnTo>
                <a:lnTo>
                  <a:pt x="f8" y="f6"/>
                </a:lnTo>
                <a:lnTo>
                  <a:pt x="f7" y="f6"/>
                </a:lnTo>
                <a:lnTo>
                  <a:pt x="f5" y="f9"/>
                </a:lnTo>
                <a:lnTo>
                  <a:pt x="f7" y="f5"/>
                </a:lnTo>
                <a:close/>
              </a:path>
            </a:pathLst>
          </a:custGeom>
          <a:solidFill>
            <a:srgbClr val="FF3333"/>
          </a:solidFill>
          <a:ln w="9363" cap="flat">
            <a:solidFill>
              <a:srgbClr val="333300"/>
            </a:solidFill>
            <a:prstDash val="solid"/>
            <a:round/>
          </a:ln>
        </p:spPr>
        <p:txBody>
          <a:bodyPr vert="horz" wrap="none" lIns="90004" tIns="5867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Validación</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final</a:t>
            </a:r>
          </a:p>
        </p:txBody>
      </p:sp>
      <p:sp>
        <p:nvSpPr>
          <p:cNvPr id="10" name="Freeform 9"/>
          <p:cNvSpPr/>
          <p:nvPr/>
        </p:nvSpPr>
        <p:spPr>
          <a:xfrm>
            <a:off x="3111474" y="2590915"/>
            <a:ext cx="1468444" cy="1148760"/>
          </a:xfrm>
          <a:custGeom>
            <a:avLst/>
            <a:gdLst>
              <a:gd name="f0" fmla="val 10800000"/>
              <a:gd name="f1" fmla="val 5400000"/>
              <a:gd name="f2" fmla="val 180"/>
              <a:gd name="f3" fmla="val w"/>
              <a:gd name="f4" fmla="val h"/>
              <a:gd name="f5" fmla="val 0"/>
              <a:gd name="f6" fmla="val 21600"/>
              <a:gd name="f7" fmla="val 10800"/>
              <a:gd name="f8" fmla="+- 0 0 0"/>
              <a:gd name="f9" fmla="*/ f3 1 21600"/>
              <a:gd name="f10" fmla="*/ f4 1 21600"/>
              <a:gd name="f11" fmla="val f5"/>
              <a:gd name="f12" fmla="val f6"/>
              <a:gd name="f13" fmla="*/ f8 f0 1"/>
              <a:gd name="f14" fmla="+- f12 0 f11"/>
              <a:gd name="f15" fmla="*/ f13 1 f2"/>
              <a:gd name="f16" fmla="*/ f14 1 21600"/>
              <a:gd name="f17" fmla="+- f15 0 f1"/>
              <a:gd name="f18" fmla="*/ 5400 f16 1"/>
              <a:gd name="f19" fmla="*/ 16200 f16 1"/>
              <a:gd name="f20" fmla="*/ 10800 f16 1"/>
              <a:gd name="f21" fmla="*/ 0 f16 1"/>
              <a:gd name="f22" fmla="*/ 21600 f16 1"/>
              <a:gd name="f23" fmla="*/ f20 1 f16"/>
              <a:gd name="f24" fmla="*/ f21 1 f16"/>
              <a:gd name="f25" fmla="*/ f22 1 f16"/>
              <a:gd name="f26" fmla="*/ f18 1 f16"/>
              <a:gd name="f27" fmla="*/ f19 1 f16"/>
              <a:gd name="f28" fmla="*/ f26 f9 1"/>
              <a:gd name="f29" fmla="*/ f27 f9 1"/>
              <a:gd name="f30" fmla="*/ f27 f10 1"/>
              <a:gd name="f31" fmla="*/ f26 f10 1"/>
              <a:gd name="f32" fmla="*/ f23 f9 1"/>
              <a:gd name="f33" fmla="*/ f24 f10 1"/>
              <a:gd name="f34" fmla="*/ f24 f9 1"/>
              <a:gd name="f35" fmla="*/ f23 f10 1"/>
              <a:gd name="f36" fmla="*/ f25 f10 1"/>
              <a:gd name="f37" fmla="*/ f25 f9 1"/>
            </a:gdLst>
            <a:ahLst/>
            <a:cxnLst>
              <a:cxn ang="3cd4">
                <a:pos x="hc" y="t"/>
              </a:cxn>
              <a:cxn ang="0">
                <a:pos x="r" y="vc"/>
              </a:cxn>
              <a:cxn ang="cd4">
                <a:pos x="hc" y="b"/>
              </a:cxn>
              <a:cxn ang="cd2">
                <a:pos x="l" y="vc"/>
              </a:cxn>
              <a:cxn ang="f17">
                <a:pos x="f32" y="f33"/>
              </a:cxn>
              <a:cxn ang="f17">
                <a:pos x="f34" y="f35"/>
              </a:cxn>
              <a:cxn ang="f17">
                <a:pos x="f32" y="f36"/>
              </a:cxn>
              <a:cxn ang="f17">
                <a:pos x="f37" y="f35"/>
              </a:cxn>
            </a:cxnLst>
            <a:rect l="f28" t="f31" r="f29" b="f30"/>
            <a:pathLst>
              <a:path w="21600" h="21600">
                <a:moveTo>
                  <a:pt x="f5" y="f7"/>
                </a:moveTo>
                <a:lnTo>
                  <a:pt x="f7" y="f5"/>
                </a:lnTo>
                <a:lnTo>
                  <a:pt x="f6" y="f7"/>
                </a:lnTo>
                <a:lnTo>
                  <a:pt x="f7" y="f6"/>
                </a:lnTo>
                <a:lnTo>
                  <a:pt x="f5" y="f7"/>
                </a:lnTo>
                <a:close/>
              </a:path>
            </a:pathLst>
          </a:custGeom>
          <a:solidFill>
            <a:srgbClr val="FFFF00"/>
          </a:solidFill>
          <a:ln w="9363" cap="flat">
            <a:solidFill>
              <a:srgbClr val="333300"/>
            </a:solidFill>
            <a:prstDash val="solid"/>
            <a:round/>
          </a:ln>
        </p:spPr>
        <p:txBody>
          <a:bodyPr vert="horz" wrap="none" lIns="90004" tIns="5867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¿Coincide</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aproximada-</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mente?</a:t>
            </a:r>
          </a:p>
        </p:txBody>
      </p:sp>
      <p:sp>
        <p:nvSpPr>
          <p:cNvPr id="11" name="Freeform 10"/>
          <p:cNvSpPr/>
          <p:nvPr/>
        </p:nvSpPr>
        <p:spPr>
          <a:xfrm>
            <a:off x="1387437" y="2750039"/>
            <a:ext cx="1213555" cy="830522"/>
          </a:xfrm>
          <a:custGeom>
            <a:avLst/>
            <a:gdLst>
              <a:gd name="f0" fmla="val 10800000"/>
              <a:gd name="f1" fmla="val 5400000"/>
              <a:gd name="f2" fmla="val 180"/>
              <a:gd name="f3" fmla="val w"/>
              <a:gd name="f4" fmla="val h"/>
              <a:gd name="f5" fmla="val 0"/>
              <a:gd name="f6" fmla="val 21600"/>
              <a:gd name="f7" fmla="val 17250"/>
              <a:gd name="f8" fmla="val 4350"/>
              <a:gd name="f9" fmla="+- 0 0 0"/>
              <a:gd name="f10" fmla="*/ f3 1 21600"/>
              <a:gd name="f11" fmla="*/ f4 1 21600"/>
              <a:gd name="f12" fmla="val f5"/>
              <a:gd name="f13" fmla="val f6"/>
              <a:gd name="f14" fmla="*/ f9 f0 1"/>
              <a:gd name="f15" fmla="+- f13 0 f12"/>
              <a:gd name="f16" fmla="*/ f14 1 f2"/>
              <a:gd name="f17" fmla="*/ f15 1 21600"/>
              <a:gd name="f18" fmla="+- f16 0 f1"/>
              <a:gd name="f19" fmla="*/ 4350 f17 1"/>
              <a:gd name="f20" fmla="*/ 17250 f17 1"/>
              <a:gd name="f21" fmla="*/ 21600 f17 1"/>
              <a:gd name="f22" fmla="*/ 0 f17 1"/>
              <a:gd name="f23" fmla="*/ 10800 f17 1"/>
              <a:gd name="f24" fmla="*/ 2160 f17 1"/>
              <a:gd name="f25" fmla="*/ 19440 f17 1"/>
              <a:gd name="f26" fmla="*/ f23 1 f17"/>
              <a:gd name="f27" fmla="*/ f22 1 f17"/>
              <a:gd name="f28" fmla="*/ f24 1 f17"/>
              <a:gd name="f29" fmla="*/ f21 1 f17"/>
              <a:gd name="f30" fmla="*/ f25 1 f17"/>
              <a:gd name="f31" fmla="*/ f19 1 f17"/>
              <a:gd name="f32" fmla="*/ f20 1 f17"/>
              <a:gd name="f33" fmla="*/ f31 f10 1"/>
              <a:gd name="f34" fmla="*/ f32 f10 1"/>
              <a:gd name="f35" fmla="*/ f29 f11 1"/>
              <a:gd name="f36" fmla="*/ f27 f11 1"/>
              <a:gd name="f37" fmla="*/ f26 f10 1"/>
              <a:gd name="f38" fmla="*/ f28 f10 1"/>
              <a:gd name="f39" fmla="*/ f26 f11 1"/>
              <a:gd name="f40" fmla="*/ f30 f10 1"/>
            </a:gdLst>
            <a:ahLst/>
            <a:cxnLst>
              <a:cxn ang="3cd4">
                <a:pos x="hc" y="t"/>
              </a:cxn>
              <a:cxn ang="0">
                <a:pos x="r" y="vc"/>
              </a:cxn>
              <a:cxn ang="cd4">
                <a:pos x="hc" y="b"/>
              </a:cxn>
              <a:cxn ang="cd2">
                <a:pos x="l" y="vc"/>
              </a:cxn>
              <a:cxn ang="f18">
                <a:pos x="f37" y="f36"/>
              </a:cxn>
              <a:cxn ang="f18">
                <a:pos x="f38" y="f39"/>
              </a:cxn>
              <a:cxn ang="f18">
                <a:pos x="f37" y="f35"/>
              </a:cxn>
              <a:cxn ang="f18">
                <a:pos x="f40" y="f39"/>
              </a:cxn>
            </a:cxnLst>
            <a:rect l="f33" t="f36" r="f34" b="f35"/>
            <a:pathLst>
              <a:path w="21600" h="21600">
                <a:moveTo>
                  <a:pt x="f5" y="f5"/>
                </a:moveTo>
                <a:lnTo>
                  <a:pt x="f6" y="f5"/>
                </a:lnTo>
                <a:lnTo>
                  <a:pt x="f7" y="f6"/>
                </a:lnTo>
                <a:lnTo>
                  <a:pt x="f8" y="f6"/>
                </a:lnTo>
                <a:lnTo>
                  <a:pt x="f5" y="f5"/>
                </a:lnTo>
                <a:close/>
              </a:path>
            </a:pathLst>
          </a:custGeom>
          <a:solidFill>
            <a:srgbClr val="CFE7F5"/>
          </a:solidFill>
          <a:ln w="9363" cap="flat">
            <a:solidFill>
              <a:srgbClr val="333300"/>
            </a:solidFill>
            <a:prstDash val="solid"/>
            <a:round/>
          </a:ln>
        </p:spPr>
        <p:txBody>
          <a:bodyPr vert="horz" wrap="none" lIns="90004" tIns="5867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Revisión</a:t>
            </a:r>
            <a:br>
              <a:rPr lang="es-AR" sz="1400" b="0" i="0" u="none" strike="noStrike" kern="1200" cap="none" spc="0" baseline="0">
                <a:solidFill>
                  <a:srgbClr val="000000"/>
                </a:solidFill>
                <a:uFillTx/>
                <a:latin typeface="Arial" pitchFamily="18"/>
                <a:ea typeface="Microsoft YaHei" pitchFamily="2"/>
                <a:cs typeface="Microsoft YaHei" pitchFamily="2"/>
              </a:rPr>
            </a:br>
            <a:r>
              <a:rPr lang="es-AR" sz="1400" b="0" i="0" u="none" strike="noStrike" kern="1200" cap="none" spc="0" baseline="0">
                <a:solidFill>
                  <a:srgbClr val="000000"/>
                </a:solidFill>
                <a:uFillTx/>
                <a:latin typeface="Arial" pitchFamily="18"/>
                <a:ea typeface="Microsoft YaHei" pitchFamily="2"/>
                <a:cs typeface="Microsoft YaHei" pitchFamily="2"/>
              </a:rPr>
              <a:t>manual:</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Nombre</a:t>
            </a:r>
            <a:br>
              <a:rPr lang="es-AR" sz="1400" b="0" i="0" u="none" strike="noStrike" kern="1200" cap="none" spc="0" baseline="0">
                <a:solidFill>
                  <a:srgbClr val="000000"/>
                </a:solidFill>
                <a:uFillTx/>
                <a:latin typeface="Arial" pitchFamily="18"/>
                <a:ea typeface="Microsoft YaHei" pitchFamily="2"/>
                <a:cs typeface="Microsoft YaHei" pitchFamily="2"/>
              </a:rPr>
            </a:br>
            <a:r>
              <a:rPr lang="es-AR" sz="1400" b="0" i="0" u="none" strike="noStrike" kern="1200" cap="none" spc="0" baseline="0">
                <a:solidFill>
                  <a:srgbClr val="000000"/>
                </a:solidFill>
                <a:uFillTx/>
                <a:latin typeface="Arial" pitchFamily="18"/>
                <a:ea typeface="Microsoft YaHei" pitchFamily="2"/>
                <a:cs typeface="Microsoft YaHei" pitchFamily="2"/>
              </a:rPr>
              <a:t>similar</a:t>
            </a:r>
          </a:p>
        </p:txBody>
      </p:sp>
      <p:sp>
        <p:nvSpPr>
          <p:cNvPr id="12" name="Freeform 11"/>
          <p:cNvSpPr/>
          <p:nvPr/>
        </p:nvSpPr>
        <p:spPr>
          <a:xfrm>
            <a:off x="3111840" y="4091757"/>
            <a:ext cx="1468444" cy="1149117"/>
          </a:xfrm>
          <a:custGeom>
            <a:avLst/>
            <a:gdLst>
              <a:gd name="f0" fmla="val 10800000"/>
              <a:gd name="f1" fmla="val 5400000"/>
              <a:gd name="f2" fmla="val 180"/>
              <a:gd name="f3" fmla="val w"/>
              <a:gd name="f4" fmla="val h"/>
              <a:gd name="f5" fmla="val 0"/>
              <a:gd name="f6" fmla="val 21600"/>
              <a:gd name="f7" fmla="val 10800"/>
              <a:gd name="f8" fmla="+- 0 0 0"/>
              <a:gd name="f9" fmla="*/ f3 1 21600"/>
              <a:gd name="f10" fmla="*/ f4 1 21600"/>
              <a:gd name="f11" fmla="val f5"/>
              <a:gd name="f12" fmla="val f6"/>
              <a:gd name="f13" fmla="*/ f8 f0 1"/>
              <a:gd name="f14" fmla="+- f12 0 f11"/>
              <a:gd name="f15" fmla="*/ f13 1 f2"/>
              <a:gd name="f16" fmla="*/ f14 1 21600"/>
              <a:gd name="f17" fmla="+- f15 0 f1"/>
              <a:gd name="f18" fmla="*/ 5400 f16 1"/>
              <a:gd name="f19" fmla="*/ 16200 f16 1"/>
              <a:gd name="f20" fmla="*/ 10800 f16 1"/>
              <a:gd name="f21" fmla="*/ 0 f16 1"/>
              <a:gd name="f22" fmla="*/ 21600 f16 1"/>
              <a:gd name="f23" fmla="*/ f20 1 f16"/>
              <a:gd name="f24" fmla="*/ f21 1 f16"/>
              <a:gd name="f25" fmla="*/ f22 1 f16"/>
              <a:gd name="f26" fmla="*/ f18 1 f16"/>
              <a:gd name="f27" fmla="*/ f19 1 f16"/>
              <a:gd name="f28" fmla="*/ f26 f9 1"/>
              <a:gd name="f29" fmla="*/ f27 f9 1"/>
              <a:gd name="f30" fmla="*/ f27 f10 1"/>
              <a:gd name="f31" fmla="*/ f26 f10 1"/>
              <a:gd name="f32" fmla="*/ f23 f9 1"/>
              <a:gd name="f33" fmla="*/ f24 f10 1"/>
              <a:gd name="f34" fmla="*/ f24 f9 1"/>
              <a:gd name="f35" fmla="*/ f23 f10 1"/>
              <a:gd name="f36" fmla="*/ f25 f10 1"/>
              <a:gd name="f37" fmla="*/ f25 f9 1"/>
            </a:gdLst>
            <a:ahLst/>
            <a:cxnLst>
              <a:cxn ang="3cd4">
                <a:pos x="hc" y="t"/>
              </a:cxn>
              <a:cxn ang="0">
                <a:pos x="r" y="vc"/>
              </a:cxn>
              <a:cxn ang="cd4">
                <a:pos x="hc" y="b"/>
              </a:cxn>
              <a:cxn ang="cd2">
                <a:pos x="l" y="vc"/>
              </a:cxn>
              <a:cxn ang="f17">
                <a:pos x="f32" y="f33"/>
              </a:cxn>
              <a:cxn ang="f17">
                <a:pos x="f34" y="f35"/>
              </a:cxn>
              <a:cxn ang="f17">
                <a:pos x="f32" y="f36"/>
              </a:cxn>
              <a:cxn ang="f17">
                <a:pos x="f37" y="f35"/>
              </a:cxn>
            </a:cxnLst>
            <a:rect l="f28" t="f31" r="f29" b="f30"/>
            <a:pathLst>
              <a:path w="21600" h="21600">
                <a:moveTo>
                  <a:pt x="f5" y="f7"/>
                </a:moveTo>
                <a:lnTo>
                  <a:pt x="f7" y="f5"/>
                </a:lnTo>
                <a:lnTo>
                  <a:pt x="f6" y="f7"/>
                </a:lnTo>
                <a:lnTo>
                  <a:pt x="f7" y="f6"/>
                </a:lnTo>
                <a:lnTo>
                  <a:pt x="f5" y="f7"/>
                </a:lnTo>
                <a:close/>
              </a:path>
            </a:pathLst>
          </a:custGeom>
          <a:solidFill>
            <a:srgbClr val="FFFF00"/>
          </a:solidFill>
          <a:ln w="9363" cap="flat">
            <a:solidFill>
              <a:srgbClr val="333300"/>
            </a:solidFill>
            <a:prstDash val="solid"/>
            <a:round/>
          </a:ln>
        </p:spPr>
        <p:txBody>
          <a:bodyPr vert="horz" wrap="none" lIns="90004" tIns="5867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¿Coincide</a:t>
            </a:r>
            <a:br>
              <a:rPr lang="es-AR" sz="1400" b="0" i="0" u="none" strike="noStrike" kern="1200" cap="none" spc="0" baseline="0">
                <a:solidFill>
                  <a:srgbClr val="000000"/>
                </a:solidFill>
                <a:uFillTx/>
                <a:latin typeface="Arial" pitchFamily="18"/>
                <a:ea typeface="Microsoft YaHei" pitchFamily="2"/>
                <a:cs typeface="Microsoft YaHei" pitchFamily="2"/>
              </a:rPr>
            </a:br>
            <a:r>
              <a:rPr lang="es-AR" sz="1400" b="0" i="0" u="none" strike="noStrike" kern="1200" cap="none" spc="0" baseline="0">
                <a:solidFill>
                  <a:srgbClr val="000000"/>
                </a:solidFill>
                <a:uFillTx/>
                <a:latin typeface="Arial" pitchFamily="18"/>
                <a:ea typeface="Microsoft YaHei" pitchFamily="2"/>
                <a:cs typeface="Microsoft YaHei" pitchFamily="2"/>
              </a:rPr>
              <a:t>parcialmente?</a:t>
            </a:r>
          </a:p>
        </p:txBody>
      </p:sp>
      <p:sp>
        <p:nvSpPr>
          <p:cNvPr id="13" name="Freeform 12"/>
          <p:cNvSpPr/>
          <p:nvPr/>
        </p:nvSpPr>
        <p:spPr>
          <a:xfrm>
            <a:off x="1419121" y="4250881"/>
            <a:ext cx="1213555" cy="830878"/>
          </a:xfrm>
          <a:custGeom>
            <a:avLst/>
            <a:gdLst>
              <a:gd name="f0" fmla="val 10800000"/>
              <a:gd name="f1" fmla="val 5400000"/>
              <a:gd name="f2" fmla="val 180"/>
              <a:gd name="f3" fmla="val w"/>
              <a:gd name="f4" fmla="val h"/>
              <a:gd name="f5" fmla="val 0"/>
              <a:gd name="f6" fmla="val 21600"/>
              <a:gd name="f7" fmla="val 17250"/>
              <a:gd name="f8" fmla="val 4350"/>
              <a:gd name="f9" fmla="+- 0 0 0"/>
              <a:gd name="f10" fmla="*/ f3 1 21600"/>
              <a:gd name="f11" fmla="*/ f4 1 21600"/>
              <a:gd name="f12" fmla="val f5"/>
              <a:gd name="f13" fmla="val f6"/>
              <a:gd name="f14" fmla="*/ f9 f0 1"/>
              <a:gd name="f15" fmla="+- f13 0 f12"/>
              <a:gd name="f16" fmla="*/ f14 1 f2"/>
              <a:gd name="f17" fmla="*/ f15 1 21600"/>
              <a:gd name="f18" fmla="+- f16 0 f1"/>
              <a:gd name="f19" fmla="*/ 4350 f17 1"/>
              <a:gd name="f20" fmla="*/ 17250 f17 1"/>
              <a:gd name="f21" fmla="*/ 21600 f17 1"/>
              <a:gd name="f22" fmla="*/ 0 f17 1"/>
              <a:gd name="f23" fmla="*/ 10800 f17 1"/>
              <a:gd name="f24" fmla="*/ 2160 f17 1"/>
              <a:gd name="f25" fmla="*/ 19440 f17 1"/>
              <a:gd name="f26" fmla="*/ f23 1 f17"/>
              <a:gd name="f27" fmla="*/ f22 1 f17"/>
              <a:gd name="f28" fmla="*/ f24 1 f17"/>
              <a:gd name="f29" fmla="*/ f21 1 f17"/>
              <a:gd name="f30" fmla="*/ f25 1 f17"/>
              <a:gd name="f31" fmla="*/ f19 1 f17"/>
              <a:gd name="f32" fmla="*/ f20 1 f17"/>
              <a:gd name="f33" fmla="*/ f31 f10 1"/>
              <a:gd name="f34" fmla="*/ f32 f10 1"/>
              <a:gd name="f35" fmla="*/ f29 f11 1"/>
              <a:gd name="f36" fmla="*/ f27 f11 1"/>
              <a:gd name="f37" fmla="*/ f26 f10 1"/>
              <a:gd name="f38" fmla="*/ f28 f10 1"/>
              <a:gd name="f39" fmla="*/ f26 f11 1"/>
              <a:gd name="f40" fmla="*/ f30 f10 1"/>
            </a:gdLst>
            <a:ahLst/>
            <a:cxnLst>
              <a:cxn ang="3cd4">
                <a:pos x="hc" y="t"/>
              </a:cxn>
              <a:cxn ang="0">
                <a:pos x="r" y="vc"/>
              </a:cxn>
              <a:cxn ang="cd4">
                <a:pos x="hc" y="b"/>
              </a:cxn>
              <a:cxn ang="cd2">
                <a:pos x="l" y="vc"/>
              </a:cxn>
              <a:cxn ang="f18">
                <a:pos x="f37" y="f36"/>
              </a:cxn>
              <a:cxn ang="f18">
                <a:pos x="f38" y="f39"/>
              </a:cxn>
              <a:cxn ang="f18">
                <a:pos x="f37" y="f35"/>
              </a:cxn>
              <a:cxn ang="f18">
                <a:pos x="f40" y="f39"/>
              </a:cxn>
            </a:cxnLst>
            <a:rect l="f33" t="f36" r="f34" b="f35"/>
            <a:pathLst>
              <a:path w="21600" h="21600">
                <a:moveTo>
                  <a:pt x="f5" y="f5"/>
                </a:moveTo>
                <a:lnTo>
                  <a:pt x="f6" y="f5"/>
                </a:lnTo>
                <a:lnTo>
                  <a:pt x="f7" y="f6"/>
                </a:lnTo>
                <a:lnTo>
                  <a:pt x="f8" y="f6"/>
                </a:lnTo>
                <a:lnTo>
                  <a:pt x="f5" y="f5"/>
                </a:lnTo>
                <a:close/>
              </a:path>
            </a:pathLst>
          </a:custGeom>
          <a:solidFill>
            <a:srgbClr val="CFE7F5"/>
          </a:solidFill>
          <a:ln w="9363" cap="flat">
            <a:solidFill>
              <a:srgbClr val="333300"/>
            </a:solidFill>
            <a:prstDash val="solid"/>
            <a:round/>
          </a:ln>
        </p:spPr>
        <p:txBody>
          <a:bodyPr vert="horz" wrap="none" lIns="90004" tIns="5867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Revisión</a:t>
            </a:r>
            <a:br>
              <a:rPr lang="es-AR" sz="1400" b="0" i="0" u="none" strike="noStrike" kern="1200" cap="none" spc="0" baseline="0">
                <a:solidFill>
                  <a:srgbClr val="000000"/>
                </a:solidFill>
                <a:uFillTx/>
                <a:latin typeface="Arial" pitchFamily="18"/>
                <a:ea typeface="Microsoft YaHei" pitchFamily="2"/>
                <a:cs typeface="Microsoft YaHei" pitchFamily="2"/>
              </a:rPr>
            </a:br>
            <a:r>
              <a:rPr lang="es-AR" sz="1400" b="0" i="0" u="none" strike="noStrike" kern="1200" cap="none" spc="0" baseline="0">
                <a:solidFill>
                  <a:srgbClr val="000000"/>
                </a:solidFill>
                <a:uFillTx/>
                <a:latin typeface="Arial" pitchFamily="18"/>
                <a:ea typeface="Microsoft YaHei" pitchFamily="2"/>
                <a:cs typeface="Microsoft YaHei" pitchFamily="2"/>
              </a:rPr>
              <a:t>manual:</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Variante de</a:t>
            </a:r>
            <a:br>
              <a:rPr lang="es-AR" sz="1400" b="0" i="0" u="none" strike="noStrike" kern="1200" cap="none" spc="0" baseline="0">
                <a:solidFill>
                  <a:srgbClr val="000000"/>
                </a:solidFill>
                <a:uFillTx/>
                <a:latin typeface="Arial" pitchFamily="18"/>
                <a:ea typeface="Microsoft YaHei" pitchFamily="2"/>
                <a:cs typeface="Microsoft YaHei" pitchFamily="2"/>
              </a:rPr>
            </a:br>
            <a:r>
              <a:rPr lang="es-AR" sz="1400" b="0" i="0" u="none" strike="noStrike" kern="1200" cap="none" spc="0" baseline="0">
                <a:solidFill>
                  <a:srgbClr val="000000"/>
                </a:solidFill>
                <a:uFillTx/>
                <a:latin typeface="Arial" pitchFamily="18"/>
                <a:ea typeface="Microsoft YaHei" pitchFamily="2"/>
                <a:cs typeface="Microsoft YaHei" pitchFamily="2"/>
              </a:rPr>
              <a:t>nombre</a:t>
            </a:r>
          </a:p>
        </p:txBody>
      </p:sp>
      <p:cxnSp>
        <p:nvCxnSpPr>
          <p:cNvPr id="14" name="Elbow Connector 13"/>
          <p:cNvCxnSpPr>
            <a:stCxn id="10" idx="5"/>
            <a:endCxn id="11" idx="7"/>
          </p:cNvCxnSpPr>
          <p:nvPr/>
        </p:nvCxnSpPr>
        <p:spPr>
          <a:xfrm rot="16200000" flipH="1" flipV="1">
            <a:off x="2795553" y="2849378"/>
            <a:ext cx="5" cy="631837"/>
          </a:xfrm>
          <a:prstGeom prst="bentConnector3">
            <a:avLst>
              <a:gd name="adj1" fmla="val -16059600000"/>
            </a:avLst>
          </a:prstGeom>
          <a:noFill/>
          <a:ln w="9363" cap="flat">
            <a:solidFill>
              <a:srgbClr val="333300"/>
            </a:solidFill>
            <a:prstDash val="solid"/>
            <a:round/>
            <a:tailEnd type="arrow"/>
          </a:ln>
        </p:spPr>
      </p:cxnSp>
      <p:cxnSp>
        <p:nvCxnSpPr>
          <p:cNvPr id="15" name="Elbow Connector 14"/>
          <p:cNvCxnSpPr>
            <a:stCxn id="12" idx="5"/>
            <a:endCxn id="13" idx="7"/>
          </p:cNvCxnSpPr>
          <p:nvPr/>
        </p:nvCxnSpPr>
        <p:spPr>
          <a:xfrm rot="16200000" flipH="1" flipV="1">
            <a:off x="2811579" y="4366058"/>
            <a:ext cx="4" cy="600519"/>
          </a:xfrm>
          <a:prstGeom prst="bentConnector3">
            <a:avLst>
              <a:gd name="adj1" fmla="val -20078975000"/>
            </a:avLst>
          </a:prstGeom>
          <a:noFill/>
          <a:ln w="9363" cap="flat">
            <a:solidFill>
              <a:srgbClr val="333300"/>
            </a:solidFill>
            <a:prstDash val="solid"/>
            <a:round/>
            <a:tailEnd type="arrow"/>
          </a:ln>
        </p:spPr>
      </p:cxnSp>
      <p:cxnSp>
        <p:nvCxnSpPr>
          <p:cNvPr id="16" name="Elbow Connector 15"/>
          <p:cNvCxnSpPr>
            <a:stCxn id="2" idx="7"/>
            <a:endCxn id="3" idx="5"/>
          </p:cNvCxnSpPr>
          <p:nvPr/>
        </p:nvCxnSpPr>
        <p:spPr>
          <a:xfrm rot="5400000" flipH="1" flipV="1">
            <a:off x="4915443" y="1393742"/>
            <a:ext cx="12700" cy="670319"/>
          </a:xfrm>
          <a:prstGeom prst="bentConnector3">
            <a:avLst>
              <a:gd name="adj1" fmla="val 6322677"/>
            </a:avLst>
          </a:prstGeom>
          <a:noFill/>
          <a:ln w="9363" cap="flat">
            <a:solidFill>
              <a:srgbClr val="333300"/>
            </a:solidFill>
            <a:prstDash val="solid"/>
            <a:round/>
            <a:tailEnd type="arrow"/>
          </a:ln>
        </p:spPr>
      </p:cxnSp>
      <p:cxnSp>
        <p:nvCxnSpPr>
          <p:cNvPr id="17" name="Elbow Connector 16"/>
          <p:cNvCxnSpPr>
            <a:stCxn id="3" idx="6"/>
            <a:endCxn id="4" idx="4"/>
          </p:cNvCxnSpPr>
          <p:nvPr/>
        </p:nvCxnSpPr>
        <p:spPr>
          <a:xfrm rot="16200000" flipH="1">
            <a:off x="5841364" y="2446742"/>
            <a:ext cx="287278" cy="357"/>
          </a:xfrm>
          <a:prstGeom prst="bentConnector5">
            <a:avLst>
              <a:gd name="adj1" fmla="val -79574"/>
              <a:gd name="adj2" fmla="val 269698039"/>
              <a:gd name="adj3" fmla="val 449877"/>
            </a:avLst>
          </a:prstGeom>
          <a:noFill/>
          <a:ln w="9363" cap="flat">
            <a:solidFill>
              <a:srgbClr val="333300"/>
            </a:solidFill>
            <a:prstDash val="solid"/>
            <a:round/>
            <a:tailEnd type="arrow"/>
          </a:ln>
        </p:spPr>
      </p:cxnSp>
      <p:cxnSp>
        <p:nvCxnSpPr>
          <p:cNvPr id="18" name="Elbow Connector 17"/>
          <p:cNvCxnSpPr>
            <a:stCxn id="4" idx="6"/>
            <a:endCxn id="6" idx="4"/>
          </p:cNvCxnSpPr>
          <p:nvPr/>
        </p:nvCxnSpPr>
        <p:spPr>
          <a:xfrm rot="16200000" flipH="1">
            <a:off x="5809681" y="3979614"/>
            <a:ext cx="351001" cy="12700"/>
          </a:xfrm>
          <a:prstGeom prst="bentConnector5">
            <a:avLst>
              <a:gd name="adj1" fmla="val -65128"/>
              <a:gd name="adj2" fmla="val -8335260"/>
              <a:gd name="adj3" fmla="val 395741"/>
            </a:avLst>
          </a:prstGeom>
          <a:noFill/>
          <a:ln w="9363" cap="flat">
            <a:solidFill>
              <a:srgbClr val="333300"/>
            </a:solidFill>
            <a:prstDash val="solid"/>
            <a:round/>
            <a:tailEnd type="arrow"/>
          </a:ln>
        </p:spPr>
      </p:cxnSp>
      <p:cxnSp>
        <p:nvCxnSpPr>
          <p:cNvPr id="19" name="Elbow Connector 18"/>
          <p:cNvCxnSpPr>
            <a:stCxn id="6" idx="6"/>
            <a:endCxn id="7" idx="0"/>
          </p:cNvCxnSpPr>
          <p:nvPr/>
        </p:nvCxnSpPr>
        <p:spPr>
          <a:xfrm rot="16200000" flipH="1" flipV="1">
            <a:off x="5777460" y="5384518"/>
            <a:ext cx="415083" cy="361"/>
          </a:xfrm>
          <a:prstGeom prst="bentConnector5">
            <a:avLst>
              <a:gd name="adj1" fmla="val -55073"/>
              <a:gd name="adj2" fmla="val -257932964"/>
              <a:gd name="adj3" fmla="val 296226"/>
            </a:avLst>
          </a:prstGeom>
          <a:noFill/>
          <a:ln w="9363" cap="flat">
            <a:solidFill>
              <a:srgbClr val="333300"/>
            </a:solidFill>
            <a:prstDash val="solid"/>
            <a:round/>
            <a:tailEnd type="arrow"/>
          </a:ln>
        </p:spPr>
      </p:cxnSp>
      <p:cxnSp>
        <p:nvCxnSpPr>
          <p:cNvPr id="20" name="Elbow Connector 19"/>
          <p:cNvCxnSpPr>
            <a:stCxn id="7" idx="2"/>
            <a:endCxn id="9" idx="4"/>
          </p:cNvCxnSpPr>
          <p:nvPr/>
        </p:nvCxnSpPr>
        <p:spPr>
          <a:xfrm rot="5400000">
            <a:off x="5202721" y="5831461"/>
            <a:ext cx="478799" cy="1085402"/>
          </a:xfrm>
          <a:prstGeom prst="bentConnector3">
            <a:avLst/>
          </a:prstGeom>
          <a:noFill/>
          <a:ln w="9363" cap="flat">
            <a:solidFill>
              <a:srgbClr val="333300"/>
            </a:solidFill>
            <a:prstDash val="solid"/>
            <a:round/>
            <a:tailEnd type="arrow"/>
          </a:ln>
        </p:spPr>
      </p:cxnSp>
      <p:cxnSp>
        <p:nvCxnSpPr>
          <p:cNvPr id="21" name="Elbow Connector 20"/>
          <p:cNvCxnSpPr>
            <a:stCxn id="8" idx="2"/>
            <a:endCxn id="9" idx="4"/>
          </p:cNvCxnSpPr>
          <p:nvPr/>
        </p:nvCxnSpPr>
        <p:spPr>
          <a:xfrm rot="16200000" flipH="1">
            <a:off x="4133157" y="5847299"/>
            <a:ext cx="478807" cy="1053718"/>
          </a:xfrm>
          <a:prstGeom prst="bentConnector3">
            <a:avLst/>
          </a:prstGeom>
          <a:noFill/>
          <a:ln w="9363" cap="flat">
            <a:solidFill>
              <a:srgbClr val="333300"/>
            </a:solidFill>
            <a:prstDash val="solid"/>
            <a:round/>
            <a:tailEnd type="arrow"/>
          </a:ln>
        </p:spPr>
      </p:cxnSp>
      <p:cxnSp>
        <p:nvCxnSpPr>
          <p:cNvPr id="22" name="Elbow Connector 21"/>
          <p:cNvCxnSpPr>
            <a:stCxn id="12" idx="6"/>
            <a:endCxn id="8" idx="0"/>
          </p:cNvCxnSpPr>
          <p:nvPr/>
        </p:nvCxnSpPr>
        <p:spPr>
          <a:xfrm rot="16200000" flipH="1" flipV="1">
            <a:off x="3670381" y="5416194"/>
            <a:ext cx="351002" cy="361"/>
          </a:xfrm>
          <a:prstGeom prst="bentConnector5">
            <a:avLst>
              <a:gd name="adj1" fmla="val -65128"/>
              <a:gd name="adj2" fmla="val -266709695"/>
              <a:gd name="adj3" fmla="val 377382"/>
            </a:avLst>
          </a:prstGeom>
          <a:noFill/>
          <a:ln w="9363" cap="flat">
            <a:solidFill>
              <a:srgbClr val="333300"/>
            </a:solidFill>
            <a:prstDash val="solid"/>
            <a:round/>
            <a:tailEnd type="arrow"/>
          </a:ln>
        </p:spPr>
      </p:cxnSp>
      <p:cxnSp>
        <p:nvCxnSpPr>
          <p:cNvPr id="23" name="Elbow Connector 22"/>
          <p:cNvCxnSpPr>
            <a:stCxn id="10" idx="6"/>
            <a:endCxn id="12" idx="4"/>
          </p:cNvCxnSpPr>
          <p:nvPr/>
        </p:nvCxnSpPr>
        <p:spPr>
          <a:xfrm rot="16200000" flipH="1">
            <a:off x="3669838" y="3915533"/>
            <a:ext cx="352082" cy="366"/>
          </a:xfrm>
          <a:prstGeom prst="bentConnector5">
            <a:avLst>
              <a:gd name="adj1" fmla="val -64928"/>
              <a:gd name="adj2" fmla="val 263066120"/>
              <a:gd name="adj3" fmla="val 376276"/>
            </a:avLst>
          </a:prstGeom>
          <a:noFill/>
          <a:ln w="9363" cap="flat">
            <a:solidFill>
              <a:srgbClr val="333300"/>
            </a:solidFill>
            <a:prstDash val="solid"/>
            <a:round/>
            <a:tailEnd type="arrow"/>
          </a:ln>
        </p:spPr>
      </p:cxnSp>
      <p:cxnSp>
        <p:nvCxnSpPr>
          <p:cNvPr id="24" name="Elbow Connector 23"/>
          <p:cNvCxnSpPr>
            <a:stCxn id="2" idx="6"/>
            <a:endCxn id="10" idx="4"/>
          </p:cNvCxnSpPr>
          <p:nvPr/>
        </p:nvCxnSpPr>
        <p:spPr>
          <a:xfrm rot="16200000" flipH="1" flipV="1">
            <a:off x="3702062" y="2446915"/>
            <a:ext cx="287634" cy="366"/>
          </a:xfrm>
          <a:prstGeom prst="bentConnector5">
            <a:avLst>
              <a:gd name="adj1" fmla="val -79476"/>
              <a:gd name="adj2" fmla="val -263066120"/>
              <a:gd name="adj3" fmla="val 449383"/>
            </a:avLst>
          </a:prstGeom>
          <a:noFill/>
          <a:ln w="9363" cap="flat">
            <a:solidFill>
              <a:srgbClr val="333300"/>
            </a:solidFill>
            <a:prstDash val="solid"/>
            <a:round/>
            <a:tailEnd type="arrow"/>
          </a:ln>
        </p:spPr>
      </p:cxnSp>
      <p:sp>
        <p:nvSpPr>
          <p:cNvPr id="25" name="Freeform 24"/>
          <p:cNvSpPr/>
          <p:nvPr/>
        </p:nvSpPr>
        <p:spPr>
          <a:xfrm>
            <a:off x="7453438" y="1323722"/>
            <a:ext cx="1213555" cy="820079"/>
          </a:xfrm>
          <a:custGeom>
            <a:avLst/>
            <a:gdLst>
              <a:gd name="f0" fmla="val 10800000"/>
              <a:gd name="f1" fmla="val 5400000"/>
              <a:gd name="f2" fmla="val 180"/>
              <a:gd name="f3" fmla="val w"/>
              <a:gd name="f4" fmla="val h"/>
              <a:gd name="f5" fmla="val 0"/>
              <a:gd name="f6" fmla="val 21600"/>
              <a:gd name="f7" fmla="val 17250"/>
              <a:gd name="f8" fmla="val 4350"/>
              <a:gd name="f9" fmla="+- 0 0 0"/>
              <a:gd name="f10" fmla="*/ f3 1 21600"/>
              <a:gd name="f11" fmla="*/ f4 1 21600"/>
              <a:gd name="f12" fmla="val f5"/>
              <a:gd name="f13" fmla="val f6"/>
              <a:gd name="f14" fmla="*/ f9 f0 1"/>
              <a:gd name="f15" fmla="+- f13 0 f12"/>
              <a:gd name="f16" fmla="*/ f14 1 f2"/>
              <a:gd name="f17" fmla="*/ f15 1 21600"/>
              <a:gd name="f18" fmla="+- f16 0 f1"/>
              <a:gd name="f19" fmla="*/ 4350 f17 1"/>
              <a:gd name="f20" fmla="*/ 17250 f17 1"/>
              <a:gd name="f21" fmla="*/ 21600 f17 1"/>
              <a:gd name="f22" fmla="*/ 0 f17 1"/>
              <a:gd name="f23" fmla="*/ 10800 f17 1"/>
              <a:gd name="f24" fmla="*/ 2160 f17 1"/>
              <a:gd name="f25" fmla="*/ 19440 f17 1"/>
              <a:gd name="f26" fmla="*/ f23 1 f17"/>
              <a:gd name="f27" fmla="*/ f22 1 f17"/>
              <a:gd name="f28" fmla="*/ f24 1 f17"/>
              <a:gd name="f29" fmla="*/ f21 1 f17"/>
              <a:gd name="f30" fmla="*/ f25 1 f17"/>
              <a:gd name="f31" fmla="*/ f19 1 f17"/>
              <a:gd name="f32" fmla="*/ f20 1 f17"/>
              <a:gd name="f33" fmla="*/ f31 f10 1"/>
              <a:gd name="f34" fmla="*/ f32 f10 1"/>
              <a:gd name="f35" fmla="*/ f29 f11 1"/>
              <a:gd name="f36" fmla="*/ f27 f11 1"/>
              <a:gd name="f37" fmla="*/ f26 f10 1"/>
              <a:gd name="f38" fmla="*/ f28 f10 1"/>
              <a:gd name="f39" fmla="*/ f26 f11 1"/>
              <a:gd name="f40" fmla="*/ f30 f10 1"/>
            </a:gdLst>
            <a:ahLst/>
            <a:cxnLst>
              <a:cxn ang="3cd4">
                <a:pos x="hc" y="t"/>
              </a:cxn>
              <a:cxn ang="0">
                <a:pos x="r" y="vc"/>
              </a:cxn>
              <a:cxn ang="cd4">
                <a:pos x="hc" y="b"/>
              </a:cxn>
              <a:cxn ang="cd2">
                <a:pos x="l" y="vc"/>
              </a:cxn>
              <a:cxn ang="f18">
                <a:pos x="f37" y="f36"/>
              </a:cxn>
              <a:cxn ang="f18">
                <a:pos x="f38" y="f39"/>
              </a:cxn>
              <a:cxn ang="f18">
                <a:pos x="f37" y="f35"/>
              </a:cxn>
              <a:cxn ang="f18">
                <a:pos x="f40" y="f39"/>
              </a:cxn>
            </a:cxnLst>
            <a:rect l="f33" t="f36" r="f34" b="f35"/>
            <a:pathLst>
              <a:path w="21600" h="21600">
                <a:moveTo>
                  <a:pt x="f5" y="f5"/>
                </a:moveTo>
                <a:lnTo>
                  <a:pt x="f6" y="f5"/>
                </a:lnTo>
                <a:lnTo>
                  <a:pt x="f7" y="f6"/>
                </a:lnTo>
                <a:lnTo>
                  <a:pt x="f8" y="f6"/>
                </a:lnTo>
                <a:lnTo>
                  <a:pt x="f5" y="f5"/>
                </a:lnTo>
                <a:close/>
              </a:path>
            </a:pathLst>
          </a:custGeom>
          <a:solidFill>
            <a:srgbClr val="CFE7F5"/>
          </a:solidFill>
          <a:ln w="9363" cap="flat">
            <a:solidFill>
              <a:srgbClr val="333300"/>
            </a:solidFill>
            <a:prstDash val="solid"/>
            <a:round/>
          </a:ln>
        </p:spPr>
        <p:txBody>
          <a:bodyPr vert="horz" wrap="none" lIns="90004" tIns="5867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Revisión</a:t>
            </a:r>
            <a:br>
              <a:rPr lang="es-AR" sz="1400" b="0" i="0" u="none" strike="noStrike" kern="1200" cap="none" spc="0" baseline="0">
                <a:solidFill>
                  <a:srgbClr val="000000"/>
                </a:solidFill>
                <a:uFillTx/>
                <a:latin typeface="Arial" pitchFamily="18"/>
                <a:ea typeface="Microsoft YaHei" pitchFamily="2"/>
                <a:cs typeface="Microsoft YaHei" pitchFamily="2"/>
              </a:rPr>
            </a:br>
            <a:r>
              <a:rPr lang="es-AR" sz="1400" b="0" i="0" u="none" strike="noStrike" kern="1200" cap="none" spc="0" baseline="0">
                <a:solidFill>
                  <a:srgbClr val="000000"/>
                </a:solidFill>
                <a:uFillTx/>
                <a:latin typeface="Arial" pitchFamily="18"/>
                <a:ea typeface="Microsoft YaHei" pitchFamily="2"/>
                <a:cs typeface="Microsoft YaHei" pitchFamily="2"/>
              </a:rPr>
              <a:t>manual:</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Otro</a:t>
            </a:r>
          </a:p>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400" b="0" i="0" u="none" strike="noStrike" kern="1200" cap="none" spc="0" baseline="0">
                <a:solidFill>
                  <a:srgbClr val="000000"/>
                </a:solidFill>
                <a:uFillTx/>
                <a:latin typeface="Arial" pitchFamily="18"/>
                <a:ea typeface="Microsoft YaHei" pitchFamily="2"/>
                <a:cs typeface="Microsoft YaHei" pitchFamily="2"/>
              </a:rPr>
              <a:t>nacimiento</a:t>
            </a:r>
          </a:p>
        </p:txBody>
      </p:sp>
      <p:cxnSp>
        <p:nvCxnSpPr>
          <p:cNvPr id="26" name="Elbow Connector 25"/>
          <p:cNvCxnSpPr>
            <a:stCxn id="2" idx="4"/>
            <a:endCxn id="25" idx="7"/>
          </p:cNvCxnSpPr>
          <p:nvPr/>
        </p:nvCxnSpPr>
        <p:spPr>
          <a:xfrm rot="16200000" flipH="1">
            <a:off x="5906229" y="-905647"/>
            <a:ext cx="579241" cy="4699576"/>
          </a:xfrm>
          <a:prstGeom prst="bentConnector3">
            <a:avLst>
              <a:gd name="adj1" fmla="val -39465"/>
            </a:avLst>
          </a:prstGeom>
          <a:noFill/>
          <a:ln w="9363" cap="flat">
            <a:solidFill>
              <a:srgbClr val="333300"/>
            </a:solidFill>
            <a:prstDash val="solid"/>
            <a:round/>
          </a:ln>
        </p:spPr>
      </p:cxnSp>
      <p:cxnSp>
        <p:nvCxnSpPr>
          <p:cNvPr id="27" name="Elbow Connector 26"/>
          <p:cNvCxnSpPr>
            <a:stCxn id="11" idx="5"/>
            <a:endCxn id="2" idx="4"/>
          </p:cNvCxnSpPr>
          <p:nvPr/>
        </p:nvCxnSpPr>
        <p:spPr>
          <a:xfrm rot="5400000" flipH="1" flipV="1">
            <a:off x="1672038" y="991277"/>
            <a:ext cx="2010779" cy="2337269"/>
          </a:xfrm>
          <a:prstGeom prst="bentConnector3">
            <a:avLst>
              <a:gd name="adj1" fmla="val 111369"/>
            </a:avLst>
          </a:prstGeom>
          <a:noFill/>
          <a:ln w="0" cap="flat">
            <a:solidFill>
              <a:srgbClr val="333300"/>
            </a:solidFill>
            <a:prstDash val="solid"/>
            <a:miter/>
          </a:ln>
        </p:spPr>
      </p:cxnSp>
      <p:cxnSp>
        <p:nvCxnSpPr>
          <p:cNvPr id="28" name="Elbow Connector 27"/>
          <p:cNvCxnSpPr>
            <a:stCxn id="13" idx="5"/>
            <a:endCxn id="2" idx="4"/>
          </p:cNvCxnSpPr>
          <p:nvPr/>
        </p:nvCxnSpPr>
        <p:spPr>
          <a:xfrm rot="5400000" flipH="1" flipV="1">
            <a:off x="937370" y="1757629"/>
            <a:ext cx="3511799" cy="2305585"/>
          </a:xfrm>
          <a:prstGeom prst="bentConnector3">
            <a:avLst>
              <a:gd name="adj1" fmla="val 106509"/>
            </a:avLst>
          </a:prstGeom>
          <a:noFill/>
          <a:ln w="0" cap="flat">
            <a:solidFill>
              <a:srgbClr val="333300"/>
            </a:solidFill>
            <a:prstDash val="solid"/>
            <a:miter/>
          </a:ln>
        </p:spPr>
      </p:cxnSp>
      <p:cxnSp>
        <p:nvCxnSpPr>
          <p:cNvPr id="29" name="Elbow Connector 28"/>
          <p:cNvCxnSpPr>
            <a:stCxn id="4" idx="7"/>
            <a:endCxn id="5" idx="5"/>
          </p:cNvCxnSpPr>
          <p:nvPr/>
        </p:nvCxnSpPr>
        <p:spPr>
          <a:xfrm rot="16200000" flipH="1">
            <a:off x="7162756" y="2849741"/>
            <a:ext cx="360" cy="695553"/>
          </a:xfrm>
          <a:prstGeom prst="bentConnector3">
            <a:avLst>
              <a:gd name="adj1" fmla="val -232049444"/>
            </a:avLst>
          </a:prstGeom>
          <a:noFill/>
          <a:ln w="0" cap="flat">
            <a:solidFill>
              <a:srgbClr val="000000"/>
            </a:solidFill>
            <a:prstDash val="solid"/>
            <a:miter/>
            <a:tailEnd type="arrow"/>
          </a:ln>
        </p:spPr>
      </p:cxnSp>
      <p:cxnSp>
        <p:nvCxnSpPr>
          <p:cNvPr id="30" name="Elbow Connector 29"/>
          <p:cNvCxnSpPr>
            <a:stCxn id="5" idx="7"/>
            <a:endCxn id="2" idx="4"/>
          </p:cNvCxnSpPr>
          <p:nvPr/>
        </p:nvCxnSpPr>
        <p:spPr>
          <a:xfrm rot="16200000" flipV="1">
            <a:off x="5142222" y="-141639"/>
            <a:ext cx="2043176" cy="4635495"/>
          </a:xfrm>
          <a:prstGeom prst="bentConnector3">
            <a:avLst>
              <a:gd name="adj1" fmla="val 111188"/>
            </a:avLst>
          </a:prstGeom>
          <a:noFill/>
          <a:ln w="0" cap="flat">
            <a:solidFill>
              <a:srgbClr val="000000"/>
            </a:solidFill>
            <a:prstDash val="solid"/>
            <a:miter/>
            <a:tailEnd type="arrow"/>
          </a:ln>
        </p:spPr>
      </p:cxnSp>
      <p:cxnSp>
        <p:nvCxnSpPr>
          <p:cNvPr id="31" name="Elbow Connector 30"/>
          <p:cNvCxnSpPr>
            <a:stCxn id="3" idx="7"/>
            <a:endCxn id="25" idx="5"/>
          </p:cNvCxnSpPr>
          <p:nvPr/>
        </p:nvCxnSpPr>
        <p:spPr>
          <a:xfrm rot="16200000" flipH="1">
            <a:off x="7144489" y="1303458"/>
            <a:ext cx="4861" cy="855747"/>
          </a:xfrm>
          <a:prstGeom prst="bentConnector3">
            <a:avLst>
              <a:gd name="adj1" fmla="val -16518823"/>
            </a:avLst>
          </a:prstGeom>
          <a:noFill/>
          <a:ln w="0" cap="flat">
            <a:solidFill>
              <a:srgbClr val="000000"/>
            </a:solidFill>
            <a:prstDash val="solid"/>
            <a:miter/>
            <a:tailEnd type="arrow"/>
          </a:ln>
        </p:spPr>
      </p:cxnSp>
      <p:sp>
        <p:nvSpPr>
          <p:cNvPr id="32" name="Freeform 31"/>
          <p:cNvSpPr/>
          <p:nvPr/>
        </p:nvSpPr>
        <p:spPr>
          <a:xfrm>
            <a:off x="2089797" y="1537197"/>
            <a:ext cx="893880" cy="383042"/>
          </a:xfrm>
          <a:custGeom>
            <a:avLst>
              <a:gd name="f0" fmla="val 16200"/>
              <a:gd name="f1" fmla="val 5400"/>
            </a:avLst>
            <a:gdLst>
              <a:gd name="f2" fmla="val w"/>
              <a:gd name="f3" fmla="val h"/>
              <a:gd name="f4" fmla="val 0"/>
              <a:gd name="f5" fmla="val 21600"/>
              <a:gd name="f6" fmla="val 10800"/>
              <a:gd name="f7" fmla="*/ f2 1 21600"/>
              <a:gd name="f8" fmla="*/ f3 1 21600"/>
              <a:gd name="f9" fmla="val f4"/>
              <a:gd name="f10" fmla="val f5"/>
              <a:gd name="f11" fmla="pin 0 f0 21600"/>
              <a:gd name="f12" fmla="pin 0 f1 10800"/>
              <a:gd name="f13" fmla="+- f10 0 f9"/>
              <a:gd name="f14" fmla="val f11"/>
              <a:gd name="f15" fmla="val f12"/>
              <a:gd name="f16" fmla="*/ f11 f7 1"/>
              <a:gd name="f17" fmla="*/ f12 f8 1"/>
              <a:gd name="f18" fmla="*/ f13 1 21600"/>
              <a:gd name="f19" fmla="+- 21600 0 f15"/>
              <a:gd name="f20" fmla="+- 21600 0 f14"/>
              <a:gd name="f21" fmla="*/ f15 f8 1"/>
              <a:gd name="f22" fmla="*/ 0 f18 1"/>
              <a:gd name="f23" fmla="*/ f20 f15 1"/>
              <a:gd name="f24" fmla="*/ f19 f8 1"/>
              <a:gd name="f25" fmla="*/ f23 1 10800"/>
              <a:gd name="f26" fmla="*/ f22 1 f18"/>
              <a:gd name="f27" fmla="+- f14 f25 0"/>
              <a:gd name="f28" fmla="*/ f26 f7 1"/>
              <a:gd name="f29" fmla="*/ f27 f7 1"/>
            </a:gdLst>
            <a:ahLst>
              <a:ahXY gdRefX="f0" minX="f4" maxX="f5" gdRefY="f1" minY="f4" maxY="f6">
                <a:pos x="f16" y="f17"/>
              </a:ahXY>
            </a:ahLst>
            <a:cxnLst>
              <a:cxn ang="3cd4">
                <a:pos x="hc" y="t"/>
              </a:cxn>
              <a:cxn ang="0">
                <a:pos x="r" y="vc"/>
              </a:cxn>
              <a:cxn ang="cd4">
                <a:pos x="hc" y="b"/>
              </a:cxn>
              <a:cxn ang="cd2">
                <a:pos x="l" y="vc"/>
              </a:cxn>
            </a:cxnLst>
            <a:rect l="f28" t="f21" r="f29" b="f24"/>
            <a:pathLst>
              <a:path w="21600" h="21600">
                <a:moveTo>
                  <a:pt x="f4" y="f15"/>
                </a:moveTo>
                <a:lnTo>
                  <a:pt x="f14" y="f15"/>
                </a:lnTo>
                <a:lnTo>
                  <a:pt x="f14" y="f4"/>
                </a:lnTo>
                <a:lnTo>
                  <a:pt x="f5" y="f6"/>
                </a:lnTo>
                <a:lnTo>
                  <a:pt x="f14" y="f5"/>
                </a:lnTo>
                <a:lnTo>
                  <a:pt x="f14" y="f19"/>
                </a:lnTo>
                <a:lnTo>
                  <a:pt x="f4" y="f19"/>
                </a:lnTo>
                <a:close/>
              </a:path>
            </a:pathLst>
          </a:custGeom>
          <a:solidFill>
            <a:srgbClr val="66FF00"/>
          </a:solidFill>
          <a:ln w="0" cap="flat">
            <a:solidFill>
              <a:srgbClr val="3465A4"/>
            </a:solidFill>
            <a:prstDash val="solid"/>
            <a:miter/>
          </a:ln>
        </p:spPr>
        <p:txBody>
          <a:bodyPr vert="horz" wrap="none" lIns="90004" tIns="44997" rIns="90004" bIns="44997" anchor="ctr" anchorCtr="1" compatLnSpc="1">
            <a:noAutofit/>
          </a:bodyPr>
          <a:lstStyle/>
          <a:p>
            <a:pPr marL="0" marR="0" lvl="0" indent="0" algn="ctr"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1800" b="0" i="0" u="none" strike="noStrike" kern="1200" cap="none" spc="0" baseline="0">
                <a:solidFill>
                  <a:srgbClr val="000000"/>
                </a:solidFill>
                <a:uFillTx/>
                <a:latin typeface="Arial" pitchFamily="18"/>
                <a:ea typeface="Microsoft YaHei" pitchFamily="2"/>
                <a:cs typeface="Microsoft YaHei" pitchFamily="2"/>
              </a:rPr>
              <a:t>inicio</a:t>
            </a:r>
          </a:p>
        </p:txBody>
      </p:sp>
      <p:sp>
        <p:nvSpPr>
          <p:cNvPr id="33" name="TextBox 32"/>
          <p:cNvSpPr txBox="1"/>
          <p:nvPr/>
        </p:nvSpPr>
        <p:spPr>
          <a:xfrm>
            <a:off x="4058637" y="195480"/>
            <a:ext cx="2205359" cy="547204"/>
          </a:xfrm>
          <a:prstGeom prst="rect">
            <a:avLst/>
          </a:prstGeom>
          <a:noFill/>
          <a:ln cap="flat">
            <a:noFill/>
          </a:ln>
        </p:spPr>
        <p:txBody>
          <a:bodyPr vert="horz" wrap="none" lIns="90004" tIns="44997" rIns="90004" bIns="44997" anchor="t"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3000" b="0" i="0" u="none" strike="noStrike" kern="0" cap="none" spc="0" baseline="0">
                <a:solidFill>
                  <a:srgbClr val="000000"/>
                </a:solidFill>
                <a:uFillTx/>
              </a:defRPr>
            </a:pPr>
            <a:r>
              <a:rPr lang="es-AR" sz="3000" b="0" i="0" u="none" strike="noStrike" kern="1200" cap="none" spc="0" baseline="0">
                <a:solidFill>
                  <a:srgbClr val="000000"/>
                </a:solidFill>
                <a:uFillTx/>
                <a:latin typeface="Arial" pitchFamily="18"/>
                <a:ea typeface="Microsoft YaHei" pitchFamily="2"/>
                <a:cs typeface="Microsoft YaHei" pitchFamily="2"/>
              </a:rPr>
              <a:t>Integración</a:t>
            </a: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extBox 1"/>
          <p:cNvSpPr txBox="1"/>
          <p:nvPr/>
        </p:nvSpPr>
        <p:spPr>
          <a:xfrm>
            <a:off x="767163" y="2513521"/>
            <a:ext cx="8774637" cy="821524"/>
          </a:xfrm>
          <a:prstGeom prst="rect">
            <a:avLst/>
          </a:prstGeom>
          <a:noFill/>
          <a:ln cap="flat">
            <a:noFill/>
          </a:ln>
        </p:spPr>
        <p:txBody>
          <a:bodyPr vert="horz" wrap="none" lIns="90004" tIns="44997" rIns="90004" bIns="44997" anchor="t" anchorCtr="0" compatLnSpc="1">
            <a:spAutoFit/>
          </a:bodyPr>
          <a:lstStyle/>
          <a:p>
            <a:pPr marL="0" marR="0" lvl="0" indent="0" algn="l" defTabSz="914400" rtl="0" fontAlgn="auto" hangingPunct="0">
              <a:lnSpc>
                <a:spcPct val="94000"/>
              </a:lnSpc>
              <a:spcBef>
                <a:spcPts val="0"/>
              </a:spcBef>
              <a:spcAft>
                <a:spcPts val="0"/>
              </a:spcAft>
              <a:buNone/>
              <a:tabLst>
                <a:tab pos="0" algn="l"/>
                <a:tab pos="448915" algn="l"/>
                <a:tab pos="898196" algn="l"/>
                <a:tab pos="1347478" algn="l"/>
                <a:tab pos="1796759" algn="l"/>
                <a:tab pos="2246040" algn="l"/>
                <a:tab pos="2695322" algn="l"/>
                <a:tab pos="3144603" algn="l"/>
                <a:tab pos="3593875" algn="l"/>
                <a:tab pos="4043156" algn="l"/>
                <a:tab pos="4492438" algn="l"/>
                <a:tab pos="4941719" algn="l"/>
                <a:tab pos="5391000" algn="l"/>
                <a:tab pos="5840281" algn="l"/>
                <a:tab pos="6289563" algn="l"/>
                <a:tab pos="6738844" algn="l"/>
                <a:tab pos="7188116" algn="l"/>
                <a:tab pos="7637397" algn="l"/>
                <a:tab pos="8086679" algn="l"/>
                <a:tab pos="8535960" algn="l"/>
                <a:tab pos="8985241" algn="l"/>
              </a:tabLst>
              <a:defRPr sz="1800" b="0" i="0" u="none" strike="noStrike" kern="0" cap="none" spc="0" baseline="0">
                <a:solidFill>
                  <a:srgbClr val="000000"/>
                </a:solidFill>
                <a:uFillTx/>
              </a:defRPr>
            </a:pPr>
            <a:r>
              <a:rPr lang="es-AR" sz="4800" b="1" i="0" u="none" strike="noStrike" kern="1200" cap="none" spc="0" baseline="0">
                <a:solidFill>
                  <a:srgbClr val="000000"/>
                </a:solidFill>
                <a:uFillTx/>
                <a:latin typeface="Arial" pitchFamily="18"/>
                <a:ea typeface="Microsoft YaHei" pitchFamily="2"/>
                <a:cs typeface="Microsoft YaHei" pitchFamily="2"/>
              </a:rPr>
              <a:t>github.com/autoresar/autores</a:t>
            </a:r>
          </a:p>
        </p:txBody>
      </p:sp>
      <p:pic>
        <p:nvPicPr>
          <p:cNvPr id="3" name="Picture 2"/>
          <p:cNvPicPr>
            <a:picLocks noChangeAspect="1"/>
          </p:cNvPicPr>
          <p:nvPr/>
        </p:nvPicPr>
        <p:blipFill>
          <a:blip r:embed="rId3">
            <a:lum bright="-50000"/>
            <a:alphaModFix/>
          </a:blip>
          <a:srcRect/>
          <a:stretch>
            <a:fillRect/>
          </a:stretch>
        </p:blipFill>
        <p:spPr>
          <a:xfrm>
            <a:off x="1756800" y="5090757"/>
            <a:ext cx="3428643" cy="1714317"/>
          </a:xfrm>
          <a:prstGeom prst="rect">
            <a:avLst/>
          </a:prstGeom>
          <a:noFill/>
          <a:ln cap="flat">
            <a:noFill/>
          </a:ln>
        </p:spPr>
      </p:pic>
      <p:pic>
        <p:nvPicPr>
          <p:cNvPr id="4" name="Picture 3"/>
          <p:cNvPicPr>
            <a:picLocks noChangeAspect="1"/>
          </p:cNvPicPr>
          <p:nvPr/>
        </p:nvPicPr>
        <p:blipFill>
          <a:blip r:embed="rId4">
            <a:lum bright="-50000"/>
            <a:alphaModFix/>
          </a:blip>
          <a:srcRect/>
          <a:stretch>
            <a:fillRect/>
          </a:stretch>
        </p:blipFill>
        <p:spPr>
          <a:xfrm>
            <a:off x="4973759" y="5024161"/>
            <a:ext cx="3280684" cy="1956239"/>
          </a:xfrm>
          <a:prstGeom prst="rect">
            <a:avLst/>
          </a:prstGeom>
          <a:noFill/>
          <a:ln cap="flat">
            <a:noFill/>
          </a:ln>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theme/theme1.xml><?xml version="1.0" encoding="utf-8"?>
<a:theme xmlns:a="http://schemas.openxmlformats.org/drawingml/2006/main" name="Predetermin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TotalTime>
  <Words>807</Words>
  <Application>Microsoft Office PowerPoint</Application>
  <PresentationFormat>Widescreen</PresentationFormat>
  <Paragraphs>109</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Microsoft YaHei</vt:lpstr>
      <vt:lpstr>Arial</vt:lpstr>
      <vt:lpstr>Calibri</vt:lpstr>
      <vt:lpstr>FreeSans</vt:lpstr>
      <vt:lpstr>Segoe UI</vt:lpstr>
      <vt:lpstr>Times New Roman</vt:lpstr>
      <vt:lpstr>Predeterminado</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Viviana</dc:creator>
  <cp:lastModifiedBy>Guido</cp:lastModifiedBy>
  <cp:revision>27</cp:revision>
  <dcterms:created xsi:type="dcterms:W3CDTF">2016-09-11T16:06:16Z</dcterms:created>
  <dcterms:modified xsi:type="dcterms:W3CDTF">2017-04-28T15:48:22Z</dcterms:modified>
</cp:coreProperties>
</file>