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Muestra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Hoja1!$A$2:$A$11</c:f>
              <c:strCache>
                <c:ptCount val="10"/>
                <c:pt idx="0">
                  <c:v>Automotriz</c:v>
                </c:pt>
                <c:pt idx="1">
                  <c:v>Alimentación</c:v>
                </c:pt>
                <c:pt idx="2">
                  <c:v>Agro industria</c:v>
                </c:pt>
                <c:pt idx="3">
                  <c:v>Software</c:v>
                </c:pt>
                <c:pt idx="4">
                  <c:v>Servicios</c:v>
                </c:pt>
                <c:pt idx="5">
                  <c:v>Estatales</c:v>
                </c:pt>
                <c:pt idx="6">
                  <c:v>Ind.aeroespacial</c:v>
                </c:pt>
                <c:pt idx="7">
                  <c:v>Turismo</c:v>
                </c:pt>
                <c:pt idx="8">
                  <c:v>Comercio</c:v>
                </c:pt>
                <c:pt idx="9">
                  <c:v>Educación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4</c:v>
                </c:pt>
                <c:pt idx="9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Semana aislamiento</c:v>
                </c:pt>
              </c:strCache>
            </c:strRef>
          </c:tx>
          <c:spPr>
            <a:solidFill>
              <a:schemeClr val="accent6"/>
            </a:solidFill>
            <a:ln w="38100" cap="flat" cmpd="sng" algn="ctr">
              <a:solidFill>
                <a:schemeClr val="lt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cat>
            <c:strRef>
              <c:f>Hoja1!$A$2:$A$11</c:f>
              <c:strCache>
                <c:ptCount val="10"/>
                <c:pt idx="0">
                  <c:v>Sofware</c:v>
                </c:pt>
                <c:pt idx="1">
                  <c:v>Educación</c:v>
                </c:pt>
                <c:pt idx="2">
                  <c:v>Estatales</c:v>
                </c:pt>
                <c:pt idx="3">
                  <c:v>Automotriz</c:v>
                </c:pt>
                <c:pt idx="4">
                  <c:v>Comercios</c:v>
                </c:pt>
                <c:pt idx="5">
                  <c:v>Turismo</c:v>
                </c:pt>
                <c:pt idx="6">
                  <c:v>Aeroespacial</c:v>
                </c:pt>
                <c:pt idx="7">
                  <c:v>Agroindustria</c:v>
                </c:pt>
                <c:pt idx="8">
                  <c:v>Alimentación</c:v>
                </c:pt>
                <c:pt idx="9">
                  <c:v>Servicios</c:v>
                </c:pt>
              </c:strCache>
            </c:strRef>
          </c:cat>
          <c:val>
            <c:numRef>
              <c:f>Hoja1!$B$2:$B$11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Velocidad de respuesta2</c:v>
                </c:pt>
              </c:strCache>
            </c:strRef>
          </c:tx>
          <c:invertIfNegative val="0"/>
          <c:cat>
            <c:strRef>
              <c:f>Hoja1!$A$2:$A$11</c:f>
              <c:strCache>
                <c:ptCount val="10"/>
                <c:pt idx="0">
                  <c:v>Sofware</c:v>
                </c:pt>
                <c:pt idx="1">
                  <c:v>Educación</c:v>
                </c:pt>
                <c:pt idx="2">
                  <c:v>Estatales</c:v>
                </c:pt>
                <c:pt idx="3">
                  <c:v>Automotriz</c:v>
                </c:pt>
                <c:pt idx="4">
                  <c:v>Comercios</c:v>
                </c:pt>
                <c:pt idx="5">
                  <c:v>Turismo</c:v>
                </c:pt>
                <c:pt idx="6">
                  <c:v>Aeroespacial</c:v>
                </c:pt>
                <c:pt idx="7">
                  <c:v>Agroindustria</c:v>
                </c:pt>
                <c:pt idx="8">
                  <c:v>Alimentación</c:v>
                </c:pt>
                <c:pt idx="9">
                  <c:v>Servicios</c:v>
                </c:pt>
              </c:strCache>
            </c:strRef>
          </c:cat>
          <c:val>
            <c:numRef>
              <c:f>Hoja1!$C$2:$C$11</c:f>
              <c:numCache>
                <c:formatCode>General</c:formatCode>
                <c:ptCount val="10"/>
                <c:pt idx="0">
                  <c:v>4</c:v>
                </c:pt>
                <c:pt idx="1">
                  <c:v>3.5</c:v>
                </c:pt>
                <c:pt idx="2">
                  <c:v>3.8</c:v>
                </c:pt>
                <c:pt idx="3">
                  <c:v>2.8</c:v>
                </c:pt>
                <c:pt idx="4">
                  <c:v>1.5</c:v>
                </c:pt>
                <c:pt idx="5">
                  <c:v>0.4</c:v>
                </c:pt>
                <c:pt idx="6">
                  <c:v>2.5</c:v>
                </c:pt>
                <c:pt idx="7">
                  <c:v>2.6</c:v>
                </c:pt>
                <c:pt idx="8">
                  <c:v>3.9</c:v>
                </c:pt>
                <c:pt idx="9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06772480"/>
        <c:axId val="206795136"/>
        <c:axId val="0"/>
      </c:bar3DChart>
      <c:catAx>
        <c:axId val="206772480"/>
        <c:scaling>
          <c:orientation val="minMax"/>
        </c:scaling>
        <c:delete val="0"/>
        <c:axPos val="b"/>
        <c:majorTickMark val="out"/>
        <c:minorTickMark val="none"/>
        <c:tickLblPos val="nextTo"/>
        <c:crossAx val="206795136"/>
        <c:crosses val="autoZero"/>
        <c:auto val="1"/>
        <c:lblAlgn val="ctr"/>
        <c:lblOffset val="100"/>
        <c:noMultiLvlLbl val="0"/>
      </c:catAx>
      <c:valAx>
        <c:axId val="206795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772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A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92845D-A265-436A-BD33-5220E863717D}" type="doc">
      <dgm:prSet loTypeId="urn:microsoft.com/office/officeart/2009/3/layout/PhasedProcess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s-AR"/>
        </a:p>
      </dgm:t>
    </dgm:pt>
    <dgm:pt modelId="{0E4F6D0A-9F29-47D2-97F9-937F583DD761}">
      <dgm:prSet phldrT="[Texto]"/>
      <dgm:spPr/>
      <dgm:t>
        <a:bodyPr/>
        <a:lstStyle/>
        <a:p>
          <a:r>
            <a:rPr lang="es-AR" dirty="0" smtClean="0"/>
            <a:t>Hipótesis </a:t>
          </a:r>
          <a:endParaRPr lang="es-AR" dirty="0"/>
        </a:p>
      </dgm:t>
    </dgm:pt>
    <dgm:pt modelId="{EBA229BA-ADA7-4DC3-BA31-97056B24C4BB}" type="parTrans" cxnId="{B0C38C50-979B-4C57-ABAD-CC7669E41671}">
      <dgm:prSet/>
      <dgm:spPr/>
      <dgm:t>
        <a:bodyPr/>
        <a:lstStyle/>
        <a:p>
          <a:endParaRPr lang="es-AR"/>
        </a:p>
      </dgm:t>
    </dgm:pt>
    <dgm:pt modelId="{9149458B-AECE-4576-8CDE-D164827773DB}" type="sibTrans" cxnId="{B0C38C50-979B-4C57-ABAD-CC7669E41671}">
      <dgm:prSet/>
      <dgm:spPr/>
      <dgm:t>
        <a:bodyPr/>
        <a:lstStyle/>
        <a:p>
          <a:endParaRPr lang="es-AR"/>
        </a:p>
      </dgm:t>
    </dgm:pt>
    <dgm:pt modelId="{05357BA2-5C5E-4C3C-837D-3A67CB1E0B7C}">
      <dgm:prSet phldrT="[Texto]" custT="1"/>
      <dgm:spPr/>
      <dgm:t>
        <a:bodyPr/>
        <a:lstStyle/>
        <a:p>
          <a:r>
            <a:rPr lang="es-AR" sz="2400" b="1" dirty="0" smtClean="0"/>
            <a:t>VC</a:t>
          </a:r>
          <a:endParaRPr lang="es-AR" sz="2400" b="1" dirty="0"/>
        </a:p>
      </dgm:t>
    </dgm:pt>
    <dgm:pt modelId="{26F2C5DF-739D-4C1A-83FE-1F5BAF3D663D}" type="parTrans" cxnId="{981DBC2A-7F88-47F6-BABB-05BD45A185AB}">
      <dgm:prSet/>
      <dgm:spPr/>
      <dgm:t>
        <a:bodyPr/>
        <a:lstStyle/>
        <a:p>
          <a:endParaRPr lang="es-AR"/>
        </a:p>
      </dgm:t>
    </dgm:pt>
    <dgm:pt modelId="{5099BD4B-641D-4EE4-8204-EE0616D4F77C}" type="sibTrans" cxnId="{981DBC2A-7F88-47F6-BABB-05BD45A185AB}">
      <dgm:prSet/>
      <dgm:spPr/>
      <dgm:t>
        <a:bodyPr/>
        <a:lstStyle/>
        <a:p>
          <a:endParaRPr lang="es-AR"/>
        </a:p>
      </dgm:t>
    </dgm:pt>
    <dgm:pt modelId="{38C31028-76C3-4614-8D3A-62CC0EE36934}">
      <dgm:prSet phldrT="[Texto]" custT="1"/>
      <dgm:spPr/>
      <dgm:t>
        <a:bodyPr/>
        <a:lstStyle/>
        <a:p>
          <a:r>
            <a:rPr lang="es-AR" sz="1800" b="0" dirty="0" err="1" smtClean="0"/>
            <a:t>Invest</a:t>
          </a:r>
          <a:endParaRPr lang="es-AR" sz="1800" b="0" dirty="0"/>
        </a:p>
      </dgm:t>
    </dgm:pt>
    <dgm:pt modelId="{36A18061-8FA3-49EC-A203-BD68868770DF}" type="parTrans" cxnId="{CF238C41-C748-4DC0-BC46-20C92A4BB364}">
      <dgm:prSet/>
      <dgm:spPr/>
      <dgm:t>
        <a:bodyPr/>
        <a:lstStyle/>
        <a:p>
          <a:endParaRPr lang="es-AR"/>
        </a:p>
      </dgm:t>
    </dgm:pt>
    <dgm:pt modelId="{CCAFA83C-50C8-404D-A8F7-0E8B43D24A35}" type="sibTrans" cxnId="{CF238C41-C748-4DC0-BC46-20C92A4BB364}">
      <dgm:prSet/>
      <dgm:spPr/>
      <dgm:t>
        <a:bodyPr/>
        <a:lstStyle/>
        <a:p>
          <a:endParaRPr lang="es-AR"/>
        </a:p>
      </dgm:t>
    </dgm:pt>
    <dgm:pt modelId="{4A3CE424-4259-4ECD-BD43-EA091CEEF582}">
      <dgm:prSet phldrT="[Texto]" custT="1"/>
      <dgm:spPr/>
      <dgm:t>
        <a:bodyPr/>
        <a:lstStyle/>
        <a:p>
          <a:r>
            <a:rPr lang="es-AR" sz="2000" b="1" dirty="0" smtClean="0"/>
            <a:t>PWE</a:t>
          </a:r>
          <a:endParaRPr lang="es-AR" sz="2000" b="1" dirty="0"/>
        </a:p>
      </dgm:t>
    </dgm:pt>
    <dgm:pt modelId="{4D18373C-CEE2-453E-A6F0-273DEBD6F652}" type="parTrans" cxnId="{C86D745B-5192-42DB-8704-6953DC113A7D}">
      <dgm:prSet/>
      <dgm:spPr/>
      <dgm:t>
        <a:bodyPr/>
        <a:lstStyle/>
        <a:p>
          <a:endParaRPr lang="es-AR"/>
        </a:p>
      </dgm:t>
    </dgm:pt>
    <dgm:pt modelId="{5A3145A7-0BC0-491D-A149-702581589CCB}" type="sibTrans" cxnId="{C86D745B-5192-42DB-8704-6953DC113A7D}">
      <dgm:prSet/>
      <dgm:spPr/>
      <dgm:t>
        <a:bodyPr/>
        <a:lstStyle/>
        <a:p>
          <a:endParaRPr lang="es-AR"/>
        </a:p>
      </dgm:t>
    </dgm:pt>
    <dgm:pt modelId="{E4E454C8-C28D-4931-95EE-8BF53F3D07CF}">
      <dgm:prSet phldrT="[Texto]"/>
      <dgm:spPr/>
      <dgm:t>
        <a:bodyPr/>
        <a:lstStyle/>
        <a:p>
          <a:r>
            <a:rPr lang="es-AR" dirty="0" smtClean="0"/>
            <a:t>Nuevo Marco</a:t>
          </a:r>
          <a:endParaRPr lang="es-AR" dirty="0"/>
        </a:p>
      </dgm:t>
    </dgm:pt>
    <dgm:pt modelId="{50A7EEE1-512A-4440-84D4-145F8FB77558}" type="parTrans" cxnId="{E41B50D3-3E5D-4CA2-9A60-A4D8FAF59283}">
      <dgm:prSet/>
      <dgm:spPr/>
      <dgm:t>
        <a:bodyPr/>
        <a:lstStyle/>
        <a:p>
          <a:endParaRPr lang="es-AR"/>
        </a:p>
      </dgm:t>
    </dgm:pt>
    <dgm:pt modelId="{59C1AF5C-C2B9-48C2-9808-CCD07E2F0BAA}" type="sibTrans" cxnId="{E41B50D3-3E5D-4CA2-9A60-A4D8FAF59283}">
      <dgm:prSet/>
      <dgm:spPr/>
      <dgm:t>
        <a:bodyPr/>
        <a:lstStyle/>
        <a:p>
          <a:endParaRPr lang="es-AR"/>
        </a:p>
      </dgm:t>
    </dgm:pt>
    <dgm:pt modelId="{AA5AA2C3-5F38-4B62-9FD3-16775FF37FCC}">
      <dgm:prSet phldrT="[Texto]" custT="1"/>
      <dgm:spPr/>
      <dgm:t>
        <a:bodyPr/>
        <a:lstStyle/>
        <a:p>
          <a:r>
            <a:rPr lang="es-AR" sz="1800" b="1" dirty="0" smtClean="0"/>
            <a:t>Tele trabajo</a:t>
          </a:r>
          <a:endParaRPr lang="es-AR" sz="1800" b="1" dirty="0"/>
        </a:p>
      </dgm:t>
    </dgm:pt>
    <dgm:pt modelId="{A8B6CE6D-7F57-4618-81B2-05DD8D1A8ED6}" type="parTrans" cxnId="{2DE58801-4228-4268-A0A2-E03494C72CAA}">
      <dgm:prSet/>
      <dgm:spPr/>
      <dgm:t>
        <a:bodyPr/>
        <a:lstStyle/>
        <a:p>
          <a:endParaRPr lang="es-AR"/>
        </a:p>
      </dgm:t>
    </dgm:pt>
    <dgm:pt modelId="{B2ECE093-F1EC-4108-A2CC-6037F30768FB}" type="sibTrans" cxnId="{2DE58801-4228-4268-A0A2-E03494C72CAA}">
      <dgm:prSet/>
      <dgm:spPr/>
      <dgm:t>
        <a:bodyPr/>
        <a:lstStyle/>
        <a:p>
          <a:endParaRPr lang="es-AR"/>
        </a:p>
      </dgm:t>
    </dgm:pt>
    <dgm:pt modelId="{3797503C-78AC-45B5-93CC-9BF65596D709}">
      <dgm:prSet phldrT="[Texto]" custT="1"/>
      <dgm:spPr/>
      <dgm:t>
        <a:bodyPr/>
        <a:lstStyle/>
        <a:p>
          <a:r>
            <a:rPr lang="es-AR" sz="1800" b="1" dirty="0" err="1" smtClean="0"/>
            <a:t>Pande</a:t>
          </a:r>
          <a:r>
            <a:rPr lang="es-AR" sz="1800" b="1" dirty="0" smtClean="0"/>
            <a:t>-</a:t>
          </a:r>
        </a:p>
        <a:p>
          <a:r>
            <a:rPr lang="es-AR" sz="1800" b="1" dirty="0" err="1" smtClean="0"/>
            <a:t>mia</a:t>
          </a:r>
          <a:endParaRPr lang="es-AR" sz="1800" b="1" dirty="0"/>
        </a:p>
      </dgm:t>
    </dgm:pt>
    <dgm:pt modelId="{C6C68D3D-2EB6-408F-B79D-64F73386FD3A}" type="parTrans" cxnId="{D58ABAE9-A756-451B-A391-E937712DB57D}">
      <dgm:prSet/>
      <dgm:spPr/>
      <dgm:t>
        <a:bodyPr/>
        <a:lstStyle/>
        <a:p>
          <a:endParaRPr lang="es-AR"/>
        </a:p>
      </dgm:t>
    </dgm:pt>
    <dgm:pt modelId="{E457C818-9C4A-4CCA-82A8-342DBC9224C3}" type="sibTrans" cxnId="{D58ABAE9-A756-451B-A391-E937712DB57D}">
      <dgm:prSet/>
      <dgm:spPr/>
      <dgm:t>
        <a:bodyPr/>
        <a:lstStyle/>
        <a:p>
          <a:endParaRPr lang="es-AR"/>
        </a:p>
      </dgm:t>
    </dgm:pt>
    <dgm:pt modelId="{DD8C35B2-B3EA-4DAC-9403-D3986DFBDEA7}">
      <dgm:prSet phldrT="[Texto]"/>
      <dgm:spPr/>
      <dgm:t>
        <a:bodyPr/>
        <a:lstStyle/>
        <a:p>
          <a:r>
            <a:rPr lang="es-AR" dirty="0" smtClean="0"/>
            <a:t>Resultados</a:t>
          </a:r>
          <a:endParaRPr lang="es-AR" dirty="0"/>
        </a:p>
      </dgm:t>
    </dgm:pt>
    <dgm:pt modelId="{7728986F-92D8-42E9-BC54-E97EF22856BA}" type="parTrans" cxnId="{05F22E02-5F00-4AC8-B4B5-4813D40D48A8}">
      <dgm:prSet/>
      <dgm:spPr/>
      <dgm:t>
        <a:bodyPr/>
        <a:lstStyle/>
        <a:p>
          <a:endParaRPr lang="es-AR"/>
        </a:p>
      </dgm:t>
    </dgm:pt>
    <dgm:pt modelId="{D4AA45D1-4028-47F5-8ED2-74CAA01F5206}" type="sibTrans" cxnId="{05F22E02-5F00-4AC8-B4B5-4813D40D48A8}">
      <dgm:prSet/>
      <dgm:spPr/>
      <dgm:t>
        <a:bodyPr/>
        <a:lstStyle/>
        <a:p>
          <a:endParaRPr lang="es-AR"/>
        </a:p>
      </dgm:t>
    </dgm:pt>
    <dgm:pt modelId="{2AEF6612-8DE3-4D47-A7E2-D38788780A1C}">
      <dgm:prSet phldrT="[Texto]" custT="1"/>
      <dgm:spPr/>
      <dgm:t>
        <a:bodyPr/>
        <a:lstStyle/>
        <a:p>
          <a:r>
            <a:rPr lang="es-AR" sz="1600" b="1" smtClean="0"/>
            <a:t>Permanencia</a:t>
          </a:r>
        </a:p>
        <a:p>
          <a:r>
            <a:rPr lang="es-AR" sz="1600" b="1" smtClean="0"/>
            <a:t>Crecimiento</a:t>
          </a:r>
        </a:p>
        <a:p>
          <a:r>
            <a:rPr lang="es-AR" sz="1600" b="1" smtClean="0"/>
            <a:t>Desarrollo</a:t>
          </a:r>
          <a:endParaRPr lang="es-AR" sz="1600" b="1" dirty="0"/>
        </a:p>
      </dgm:t>
    </dgm:pt>
    <dgm:pt modelId="{4764A568-2F2A-4928-99DD-AFDD2CD3CF1E}" type="parTrans" cxnId="{06FDEFCF-E564-4AD3-B1EA-E9F739D9CAB2}">
      <dgm:prSet/>
      <dgm:spPr/>
      <dgm:t>
        <a:bodyPr/>
        <a:lstStyle/>
        <a:p>
          <a:endParaRPr lang="es-AR"/>
        </a:p>
      </dgm:t>
    </dgm:pt>
    <dgm:pt modelId="{75CADACA-BE01-4A65-8EB6-9B8D7F1C861B}" type="sibTrans" cxnId="{06FDEFCF-E564-4AD3-B1EA-E9F739D9CAB2}">
      <dgm:prSet/>
      <dgm:spPr/>
      <dgm:t>
        <a:bodyPr/>
        <a:lstStyle/>
        <a:p>
          <a:endParaRPr lang="es-AR"/>
        </a:p>
      </dgm:t>
    </dgm:pt>
    <dgm:pt modelId="{08BC477D-99AC-4D36-978F-2542BE6D8D57}" type="pres">
      <dgm:prSet presAssocID="{F292845D-A265-436A-BD33-5220E863717D}" presName="Name0" presStyleCnt="0">
        <dgm:presLayoutVars>
          <dgm:chMax val="3"/>
          <dgm:chPref val="3"/>
          <dgm:bulletEnabled val="1"/>
          <dgm:dir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8D019FC3-6074-4150-A4BD-22C3CD80FDFB}" type="pres">
      <dgm:prSet presAssocID="{F292845D-A265-436A-BD33-5220E863717D}" presName="arc1" presStyleLbl="node1" presStyleIdx="0" presStyleCnt="4"/>
      <dgm:spPr/>
      <dgm:t>
        <a:bodyPr/>
        <a:lstStyle/>
        <a:p>
          <a:endParaRPr lang="es-AR"/>
        </a:p>
      </dgm:t>
    </dgm:pt>
    <dgm:pt modelId="{81426267-B334-4DEF-AA05-96CAD71E44E1}" type="pres">
      <dgm:prSet presAssocID="{F292845D-A265-436A-BD33-5220E863717D}" presName="arc3" presStyleLbl="node1" presStyleIdx="1" presStyleCnt="4"/>
      <dgm:spPr/>
      <dgm:t>
        <a:bodyPr/>
        <a:lstStyle/>
        <a:p>
          <a:endParaRPr lang="es-AR"/>
        </a:p>
      </dgm:t>
    </dgm:pt>
    <dgm:pt modelId="{2836491F-0F80-4DF3-9BD5-7FB7418CF646}" type="pres">
      <dgm:prSet presAssocID="{F292845D-A265-436A-BD33-5220E863717D}" presName="parentText2" presStyleLbl="revTx" presStyleIdx="0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F02A630-31DB-4471-ABFF-2F5332FA4D47}" type="pres">
      <dgm:prSet presAssocID="{F292845D-A265-436A-BD33-5220E863717D}" presName="arc2" presStyleLbl="node1" presStyleIdx="2" presStyleCnt="4"/>
      <dgm:spPr/>
      <dgm:t>
        <a:bodyPr/>
        <a:lstStyle/>
        <a:p>
          <a:endParaRPr lang="es-AR"/>
        </a:p>
      </dgm:t>
    </dgm:pt>
    <dgm:pt modelId="{98EE5A11-D577-4145-8466-D59D0A5753ED}" type="pres">
      <dgm:prSet presAssocID="{F292845D-A265-436A-BD33-5220E863717D}" presName="arc4" presStyleLbl="node1" presStyleIdx="3" presStyleCnt="4"/>
      <dgm:spPr/>
      <dgm:t>
        <a:bodyPr/>
        <a:lstStyle/>
        <a:p>
          <a:endParaRPr lang="es-AR"/>
        </a:p>
      </dgm:t>
    </dgm:pt>
    <dgm:pt modelId="{C221B59A-095E-4D6F-A9E0-F09E353B7639}" type="pres">
      <dgm:prSet presAssocID="{F292845D-A265-436A-BD33-5220E863717D}" presName="parentText3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55E1DD6-7E5B-4E69-BE0D-14A151FDBC68}" type="pres">
      <dgm:prSet presAssocID="{F292845D-A265-436A-BD33-5220E863717D}" presName="middleComposite" presStyleCnt="0"/>
      <dgm:spPr/>
      <dgm:t>
        <a:bodyPr/>
        <a:lstStyle/>
        <a:p>
          <a:endParaRPr lang="es-AR"/>
        </a:p>
      </dgm:t>
    </dgm:pt>
    <dgm:pt modelId="{DFDE9AAD-9F11-4708-9AF1-19323A5AF977}" type="pres">
      <dgm:prSet presAssocID="{AA5AA2C3-5F38-4B62-9FD3-16775FF37FCC}" presName="circ1" presStyleLbl="vennNode1" presStyleIdx="0" presStyleCnt="8"/>
      <dgm:spPr/>
      <dgm:t>
        <a:bodyPr/>
        <a:lstStyle/>
        <a:p>
          <a:endParaRPr lang="es-AR"/>
        </a:p>
      </dgm:t>
    </dgm:pt>
    <dgm:pt modelId="{1C536AC1-AC13-45AF-A1D1-9FEF9FBE9C76}" type="pres">
      <dgm:prSet presAssocID="{AA5AA2C3-5F38-4B62-9FD3-16775FF37FCC}" presName="circ1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6BD89FC4-F888-4912-908D-764A92A019F5}" type="pres">
      <dgm:prSet presAssocID="{3797503C-78AC-45B5-93CC-9BF65596D709}" presName="circ2" presStyleLbl="vennNode1" presStyleIdx="1" presStyleCnt="8"/>
      <dgm:spPr/>
      <dgm:t>
        <a:bodyPr/>
        <a:lstStyle/>
        <a:p>
          <a:endParaRPr lang="es-AR"/>
        </a:p>
      </dgm:t>
    </dgm:pt>
    <dgm:pt modelId="{2633D90C-F494-4E41-9673-98242C27E79C}" type="pres">
      <dgm:prSet presAssocID="{3797503C-78AC-45B5-93CC-9BF65596D709}" presName="circ2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43F7DB4E-0792-4BCA-8196-65E217E47F47}" type="pres">
      <dgm:prSet presAssocID="{F292845D-A265-436A-BD33-5220E863717D}" presName="leftComposite" presStyleCnt="0"/>
      <dgm:spPr/>
      <dgm:t>
        <a:bodyPr/>
        <a:lstStyle/>
        <a:p>
          <a:endParaRPr lang="es-AR"/>
        </a:p>
      </dgm:t>
    </dgm:pt>
    <dgm:pt modelId="{85F8B84A-755F-4B4C-B57E-A33ECE26B2D4}" type="pres">
      <dgm:prSet presAssocID="{05357BA2-5C5E-4C3C-837D-3A67CB1E0B7C}" presName="childText1_1" presStyleLbl="vennNode1" presStyleIdx="2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362D45A6-0324-4EBC-BB72-F451C68D4C26}" type="pres">
      <dgm:prSet presAssocID="{05357BA2-5C5E-4C3C-837D-3A67CB1E0B7C}" presName="ellipse1" presStyleLbl="vennNode1" presStyleIdx="3" presStyleCnt="8"/>
      <dgm:spPr/>
      <dgm:t>
        <a:bodyPr/>
        <a:lstStyle/>
        <a:p>
          <a:endParaRPr lang="es-AR"/>
        </a:p>
      </dgm:t>
    </dgm:pt>
    <dgm:pt modelId="{CDA9D51A-298B-48CC-8308-6ED8FA10CC04}" type="pres">
      <dgm:prSet presAssocID="{05357BA2-5C5E-4C3C-837D-3A67CB1E0B7C}" presName="ellipse2" presStyleLbl="vennNode1" presStyleIdx="4" presStyleCnt="8"/>
      <dgm:spPr/>
      <dgm:t>
        <a:bodyPr/>
        <a:lstStyle/>
        <a:p>
          <a:endParaRPr lang="es-AR"/>
        </a:p>
      </dgm:t>
    </dgm:pt>
    <dgm:pt modelId="{4B25F8ED-9B50-4BEE-9619-06CBAB1A80CB}" type="pres">
      <dgm:prSet presAssocID="{38C31028-76C3-4614-8D3A-62CC0EE36934}" presName="childText1_2" presStyleLbl="vennNode1" presStyleIdx="5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F5D31828-23A8-4D5D-A0F3-8EF46C8116DD}" type="pres">
      <dgm:prSet presAssocID="{38C31028-76C3-4614-8D3A-62CC0EE36934}" presName="ellipse3" presStyleLbl="vennNode1" presStyleIdx="6" presStyleCnt="8"/>
      <dgm:spPr/>
      <dgm:t>
        <a:bodyPr/>
        <a:lstStyle/>
        <a:p>
          <a:endParaRPr lang="es-AR"/>
        </a:p>
      </dgm:t>
    </dgm:pt>
    <dgm:pt modelId="{CA721B1E-B9AF-4B1E-BEEA-74348C525ED5}" type="pres">
      <dgm:prSet presAssocID="{4A3CE424-4259-4ECD-BD43-EA091CEEF582}" presName="childText1_3" presStyleLbl="vennNode1" presStyleIdx="7" presStyleCnt="8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1B5F1ED4-47B7-416C-9D91-04EEAB9C76B8}" type="pres">
      <dgm:prSet presAssocID="{F292845D-A265-436A-BD33-5220E863717D}" presName="rightChild" presStyleLbl="node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  <dgm:pt modelId="{5C57A8AE-FBA2-47C5-BDB5-B0F4882FC2DC}" type="pres">
      <dgm:prSet presAssocID="{F292845D-A265-436A-BD33-5220E863717D}" presName="parentText1" presStyleLbl="revTx" presStyleIdx="2" presStyleCnt="3">
        <dgm:presLayoutVars>
          <dgm:chMax val="4"/>
          <dgm:chPref val="3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421FFA83-C004-4229-8019-4606F6876EF3}" type="presOf" srcId="{0E4F6D0A-9F29-47D2-97F9-937F583DD761}" destId="{5C57A8AE-FBA2-47C5-BDB5-B0F4882FC2DC}" srcOrd="0" destOrd="0" presId="urn:microsoft.com/office/officeart/2009/3/layout/PhasedProcess"/>
    <dgm:cxn modelId="{12A56E5D-50AF-492D-8E08-1EE1FA8ADFD4}" type="presOf" srcId="{38C31028-76C3-4614-8D3A-62CC0EE36934}" destId="{4B25F8ED-9B50-4BEE-9619-06CBAB1A80CB}" srcOrd="0" destOrd="0" presId="urn:microsoft.com/office/officeart/2009/3/layout/PhasedProcess"/>
    <dgm:cxn modelId="{06FDEFCF-E564-4AD3-B1EA-E9F739D9CAB2}" srcId="{DD8C35B2-B3EA-4DAC-9403-D3986DFBDEA7}" destId="{2AEF6612-8DE3-4D47-A7E2-D38788780A1C}" srcOrd="0" destOrd="0" parTransId="{4764A568-2F2A-4928-99DD-AFDD2CD3CF1E}" sibTransId="{75CADACA-BE01-4A65-8EB6-9B8D7F1C861B}"/>
    <dgm:cxn modelId="{82C0250C-DDF6-4B99-8866-D82E6CE4870A}" type="presOf" srcId="{AA5AA2C3-5F38-4B62-9FD3-16775FF37FCC}" destId="{1C536AC1-AC13-45AF-A1D1-9FEF9FBE9C76}" srcOrd="1" destOrd="0" presId="urn:microsoft.com/office/officeart/2009/3/layout/PhasedProcess"/>
    <dgm:cxn modelId="{E41B50D3-3E5D-4CA2-9A60-A4D8FAF59283}" srcId="{F292845D-A265-436A-BD33-5220E863717D}" destId="{E4E454C8-C28D-4931-95EE-8BF53F3D07CF}" srcOrd="1" destOrd="0" parTransId="{50A7EEE1-512A-4440-84D4-145F8FB77558}" sibTransId="{59C1AF5C-C2B9-48C2-9808-CCD07E2F0BAA}"/>
    <dgm:cxn modelId="{917E8980-6DFB-4400-A139-97AFA91A04F4}" type="presOf" srcId="{DD8C35B2-B3EA-4DAC-9403-D3986DFBDEA7}" destId="{C221B59A-095E-4D6F-A9E0-F09E353B7639}" srcOrd="0" destOrd="0" presId="urn:microsoft.com/office/officeart/2009/3/layout/PhasedProcess"/>
    <dgm:cxn modelId="{77978721-61EA-4076-9FBF-5C8ECB6A6798}" type="presOf" srcId="{05357BA2-5C5E-4C3C-837D-3A67CB1E0B7C}" destId="{85F8B84A-755F-4B4C-B57E-A33ECE26B2D4}" srcOrd="0" destOrd="0" presId="urn:microsoft.com/office/officeart/2009/3/layout/PhasedProcess"/>
    <dgm:cxn modelId="{73118FA7-3DDA-4287-A418-AA0F4E2E075F}" type="presOf" srcId="{2AEF6612-8DE3-4D47-A7E2-D38788780A1C}" destId="{1B5F1ED4-47B7-416C-9D91-04EEAB9C76B8}" srcOrd="0" destOrd="0" presId="urn:microsoft.com/office/officeart/2009/3/layout/PhasedProcess"/>
    <dgm:cxn modelId="{05F22E02-5F00-4AC8-B4B5-4813D40D48A8}" srcId="{F292845D-A265-436A-BD33-5220E863717D}" destId="{DD8C35B2-B3EA-4DAC-9403-D3986DFBDEA7}" srcOrd="2" destOrd="0" parTransId="{7728986F-92D8-42E9-BC54-E97EF22856BA}" sibTransId="{D4AA45D1-4028-47F5-8ED2-74CAA01F5206}"/>
    <dgm:cxn modelId="{E18B6F19-BCE5-4882-8E72-85F44ECF20DA}" type="presOf" srcId="{F292845D-A265-436A-BD33-5220E863717D}" destId="{08BC477D-99AC-4D36-978F-2542BE6D8D57}" srcOrd="0" destOrd="0" presId="urn:microsoft.com/office/officeart/2009/3/layout/PhasedProcess"/>
    <dgm:cxn modelId="{15569363-C03D-4556-B67B-266368283B41}" type="presOf" srcId="{4A3CE424-4259-4ECD-BD43-EA091CEEF582}" destId="{CA721B1E-B9AF-4B1E-BEEA-74348C525ED5}" srcOrd="0" destOrd="0" presId="urn:microsoft.com/office/officeart/2009/3/layout/PhasedProcess"/>
    <dgm:cxn modelId="{2DE58801-4228-4268-A0A2-E03494C72CAA}" srcId="{E4E454C8-C28D-4931-95EE-8BF53F3D07CF}" destId="{AA5AA2C3-5F38-4B62-9FD3-16775FF37FCC}" srcOrd="0" destOrd="0" parTransId="{A8B6CE6D-7F57-4618-81B2-05DD8D1A8ED6}" sibTransId="{B2ECE093-F1EC-4108-A2CC-6037F30768FB}"/>
    <dgm:cxn modelId="{C86D745B-5192-42DB-8704-6953DC113A7D}" srcId="{0E4F6D0A-9F29-47D2-97F9-937F583DD761}" destId="{4A3CE424-4259-4ECD-BD43-EA091CEEF582}" srcOrd="2" destOrd="0" parTransId="{4D18373C-CEE2-453E-A6F0-273DEBD6F652}" sibTransId="{5A3145A7-0BC0-491D-A149-702581589CCB}"/>
    <dgm:cxn modelId="{981DBC2A-7F88-47F6-BABB-05BD45A185AB}" srcId="{0E4F6D0A-9F29-47D2-97F9-937F583DD761}" destId="{05357BA2-5C5E-4C3C-837D-3A67CB1E0B7C}" srcOrd="0" destOrd="0" parTransId="{26F2C5DF-739D-4C1A-83FE-1F5BAF3D663D}" sibTransId="{5099BD4B-641D-4EE4-8204-EE0616D4F77C}"/>
    <dgm:cxn modelId="{CF238C41-C748-4DC0-BC46-20C92A4BB364}" srcId="{0E4F6D0A-9F29-47D2-97F9-937F583DD761}" destId="{38C31028-76C3-4614-8D3A-62CC0EE36934}" srcOrd="1" destOrd="0" parTransId="{36A18061-8FA3-49EC-A203-BD68868770DF}" sibTransId="{CCAFA83C-50C8-404D-A8F7-0E8B43D24A35}"/>
    <dgm:cxn modelId="{B0C38C50-979B-4C57-ABAD-CC7669E41671}" srcId="{F292845D-A265-436A-BD33-5220E863717D}" destId="{0E4F6D0A-9F29-47D2-97F9-937F583DD761}" srcOrd="0" destOrd="0" parTransId="{EBA229BA-ADA7-4DC3-BA31-97056B24C4BB}" sibTransId="{9149458B-AECE-4576-8CDE-D164827773DB}"/>
    <dgm:cxn modelId="{AB20FE68-C01F-4E79-8DEB-2069FE10B76E}" type="presOf" srcId="{3797503C-78AC-45B5-93CC-9BF65596D709}" destId="{2633D90C-F494-4E41-9673-98242C27E79C}" srcOrd="1" destOrd="0" presId="urn:microsoft.com/office/officeart/2009/3/layout/PhasedProcess"/>
    <dgm:cxn modelId="{507398DB-D3BC-4532-B25C-A37B869FEB00}" type="presOf" srcId="{AA5AA2C3-5F38-4B62-9FD3-16775FF37FCC}" destId="{DFDE9AAD-9F11-4708-9AF1-19323A5AF977}" srcOrd="0" destOrd="0" presId="urn:microsoft.com/office/officeart/2009/3/layout/PhasedProcess"/>
    <dgm:cxn modelId="{8F2210D9-2087-409B-B499-670C53E6E06D}" type="presOf" srcId="{E4E454C8-C28D-4931-95EE-8BF53F3D07CF}" destId="{2836491F-0F80-4DF3-9BD5-7FB7418CF646}" srcOrd="0" destOrd="0" presId="urn:microsoft.com/office/officeart/2009/3/layout/PhasedProcess"/>
    <dgm:cxn modelId="{A10F3EBB-8E53-46DB-8B2E-706942CB1B57}" type="presOf" srcId="{3797503C-78AC-45B5-93CC-9BF65596D709}" destId="{6BD89FC4-F888-4912-908D-764A92A019F5}" srcOrd="0" destOrd="0" presId="urn:microsoft.com/office/officeart/2009/3/layout/PhasedProcess"/>
    <dgm:cxn modelId="{D58ABAE9-A756-451B-A391-E937712DB57D}" srcId="{E4E454C8-C28D-4931-95EE-8BF53F3D07CF}" destId="{3797503C-78AC-45B5-93CC-9BF65596D709}" srcOrd="1" destOrd="0" parTransId="{C6C68D3D-2EB6-408F-B79D-64F73386FD3A}" sibTransId="{E457C818-9C4A-4CCA-82A8-342DBC9224C3}"/>
    <dgm:cxn modelId="{97BC79B9-7646-4025-9601-4A7235B49CC9}" type="presParOf" srcId="{08BC477D-99AC-4D36-978F-2542BE6D8D57}" destId="{8D019FC3-6074-4150-A4BD-22C3CD80FDFB}" srcOrd="0" destOrd="0" presId="urn:microsoft.com/office/officeart/2009/3/layout/PhasedProcess"/>
    <dgm:cxn modelId="{46AA4E63-404B-41D2-9427-A272B611D1A6}" type="presParOf" srcId="{08BC477D-99AC-4D36-978F-2542BE6D8D57}" destId="{81426267-B334-4DEF-AA05-96CAD71E44E1}" srcOrd="1" destOrd="0" presId="urn:microsoft.com/office/officeart/2009/3/layout/PhasedProcess"/>
    <dgm:cxn modelId="{CAE1AEDE-2E56-485C-A365-DBCD6716F499}" type="presParOf" srcId="{08BC477D-99AC-4D36-978F-2542BE6D8D57}" destId="{2836491F-0F80-4DF3-9BD5-7FB7418CF646}" srcOrd="2" destOrd="0" presId="urn:microsoft.com/office/officeart/2009/3/layout/PhasedProcess"/>
    <dgm:cxn modelId="{DC9CEE50-C95C-4665-8DB6-442457D8755B}" type="presParOf" srcId="{08BC477D-99AC-4D36-978F-2542BE6D8D57}" destId="{FF02A630-31DB-4471-ABFF-2F5332FA4D47}" srcOrd="3" destOrd="0" presId="urn:microsoft.com/office/officeart/2009/3/layout/PhasedProcess"/>
    <dgm:cxn modelId="{E06AA3D0-712C-46F0-9B42-E4B204A506D8}" type="presParOf" srcId="{08BC477D-99AC-4D36-978F-2542BE6D8D57}" destId="{98EE5A11-D577-4145-8466-D59D0A5753ED}" srcOrd="4" destOrd="0" presId="urn:microsoft.com/office/officeart/2009/3/layout/PhasedProcess"/>
    <dgm:cxn modelId="{4EADF3C0-FEB8-45F6-B924-9BE27A00914C}" type="presParOf" srcId="{08BC477D-99AC-4D36-978F-2542BE6D8D57}" destId="{C221B59A-095E-4D6F-A9E0-F09E353B7639}" srcOrd="5" destOrd="0" presId="urn:microsoft.com/office/officeart/2009/3/layout/PhasedProcess"/>
    <dgm:cxn modelId="{B318C479-6D5A-4E9E-A423-B6B38871F293}" type="presParOf" srcId="{08BC477D-99AC-4D36-978F-2542BE6D8D57}" destId="{155E1DD6-7E5B-4E69-BE0D-14A151FDBC68}" srcOrd="6" destOrd="0" presId="urn:microsoft.com/office/officeart/2009/3/layout/PhasedProcess"/>
    <dgm:cxn modelId="{F07655D6-4899-4459-9254-FA4EFA43E0AD}" type="presParOf" srcId="{155E1DD6-7E5B-4E69-BE0D-14A151FDBC68}" destId="{DFDE9AAD-9F11-4708-9AF1-19323A5AF977}" srcOrd="0" destOrd="0" presId="urn:microsoft.com/office/officeart/2009/3/layout/PhasedProcess"/>
    <dgm:cxn modelId="{69431AF2-F608-4345-9191-7F5CC7077B32}" type="presParOf" srcId="{155E1DD6-7E5B-4E69-BE0D-14A151FDBC68}" destId="{1C536AC1-AC13-45AF-A1D1-9FEF9FBE9C76}" srcOrd="1" destOrd="0" presId="urn:microsoft.com/office/officeart/2009/3/layout/PhasedProcess"/>
    <dgm:cxn modelId="{8E902828-A648-4980-95AD-D3F99497C809}" type="presParOf" srcId="{155E1DD6-7E5B-4E69-BE0D-14A151FDBC68}" destId="{6BD89FC4-F888-4912-908D-764A92A019F5}" srcOrd="2" destOrd="0" presId="urn:microsoft.com/office/officeart/2009/3/layout/PhasedProcess"/>
    <dgm:cxn modelId="{12A11A31-6700-4EF2-9312-C1D983BB4E92}" type="presParOf" srcId="{155E1DD6-7E5B-4E69-BE0D-14A151FDBC68}" destId="{2633D90C-F494-4E41-9673-98242C27E79C}" srcOrd="3" destOrd="0" presId="urn:microsoft.com/office/officeart/2009/3/layout/PhasedProcess"/>
    <dgm:cxn modelId="{28EF8FA5-9ADC-440B-8A22-4ED224082D58}" type="presParOf" srcId="{08BC477D-99AC-4D36-978F-2542BE6D8D57}" destId="{43F7DB4E-0792-4BCA-8196-65E217E47F47}" srcOrd="7" destOrd="0" presId="urn:microsoft.com/office/officeart/2009/3/layout/PhasedProcess"/>
    <dgm:cxn modelId="{3981AF46-C5A5-48D1-A15E-111E20885051}" type="presParOf" srcId="{43F7DB4E-0792-4BCA-8196-65E217E47F47}" destId="{85F8B84A-755F-4B4C-B57E-A33ECE26B2D4}" srcOrd="0" destOrd="0" presId="urn:microsoft.com/office/officeart/2009/3/layout/PhasedProcess"/>
    <dgm:cxn modelId="{CE066E74-3E45-4120-AE65-3A87869F49CF}" type="presParOf" srcId="{43F7DB4E-0792-4BCA-8196-65E217E47F47}" destId="{362D45A6-0324-4EBC-BB72-F451C68D4C26}" srcOrd="1" destOrd="0" presId="urn:microsoft.com/office/officeart/2009/3/layout/PhasedProcess"/>
    <dgm:cxn modelId="{B4407B58-716C-4459-AC86-B7CE304D3F76}" type="presParOf" srcId="{43F7DB4E-0792-4BCA-8196-65E217E47F47}" destId="{CDA9D51A-298B-48CC-8308-6ED8FA10CC04}" srcOrd="2" destOrd="0" presId="urn:microsoft.com/office/officeart/2009/3/layout/PhasedProcess"/>
    <dgm:cxn modelId="{BD15E7BD-723A-4ADF-AEFF-2FCDC3ED5231}" type="presParOf" srcId="{43F7DB4E-0792-4BCA-8196-65E217E47F47}" destId="{4B25F8ED-9B50-4BEE-9619-06CBAB1A80CB}" srcOrd="3" destOrd="0" presId="urn:microsoft.com/office/officeart/2009/3/layout/PhasedProcess"/>
    <dgm:cxn modelId="{D4F11012-2672-40FD-9A40-7D50AC13EF10}" type="presParOf" srcId="{43F7DB4E-0792-4BCA-8196-65E217E47F47}" destId="{F5D31828-23A8-4D5D-A0F3-8EF46C8116DD}" srcOrd="4" destOrd="0" presId="urn:microsoft.com/office/officeart/2009/3/layout/PhasedProcess"/>
    <dgm:cxn modelId="{B5DED983-E9A4-44E5-A5EE-5FD8C61EC77A}" type="presParOf" srcId="{43F7DB4E-0792-4BCA-8196-65E217E47F47}" destId="{CA721B1E-B9AF-4B1E-BEEA-74348C525ED5}" srcOrd="5" destOrd="0" presId="urn:microsoft.com/office/officeart/2009/3/layout/PhasedProcess"/>
    <dgm:cxn modelId="{DA3FB941-E224-4AB9-B19E-DEF306935ABB}" type="presParOf" srcId="{08BC477D-99AC-4D36-978F-2542BE6D8D57}" destId="{1B5F1ED4-47B7-416C-9D91-04EEAB9C76B8}" srcOrd="8" destOrd="0" presId="urn:microsoft.com/office/officeart/2009/3/layout/PhasedProcess"/>
    <dgm:cxn modelId="{123642B5-8BF6-4FFC-AE6D-19E0C33CE987}" type="presParOf" srcId="{08BC477D-99AC-4D36-978F-2542BE6D8D57}" destId="{5C57A8AE-FBA2-47C5-BDB5-B0F4882FC2DC}" srcOrd="9" destOrd="0" presId="urn:microsoft.com/office/officeart/2009/3/layout/Phased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5F635E-45FB-41E2-9E83-48C96337F9CD}" type="doc">
      <dgm:prSet loTypeId="urn:microsoft.com/office/officeart/2005/8/layout/radia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AR"/>
        </a:p>
      </dgm:t>
    </dgm:pt>
    <dgm:pt modelId="{8C0FF541-D7C6-49B2-993E-FE761F7AE3B0}">
      <dgm:prSet phldrT="[Texto]"/>
      <dgm:spPr/>
      <dgm:t>
        <a:bodyPr/>
        <a:lstStyle/>
        <a:p>
          <a:r>
            <a:rPr lang="es-AR"/>
            <a:t>Descriptores</a:t>
          </a:r>
        </a:p>
      </dgm:t>
    </dgm:pt>
    <dgm:pt modelId="{7BA51261-BA72-4242-A876-0C881EBDB1F3}" type="parTrans" cxnId="{9F5D7F2F-4FE1-4659-90A1-8C6FB371E14A}">
      <dgm:prSet/>
      <dgm:spPr/>
      <dgm:t>
        <a:bodyPr/>
        <a:lstStyle/>
        <a:p>
          <a:endParaRPr lang="es-AR"/>
        </a:p>
      </dgm:t>
    </dgm:pt>
    <dgm:pt modelId="{73338D8D-F3E5-4E75-9063-DF5BF0349B6D}" type="sibTrans" cxnId="{9F5D7F2F-4FE1-4659-90A1-8C6FB371E14A}">
      <dgm:prSet/>
      <dgm:spPr/>
      <dgm:t>
        <a:bodyPr/>
        <a:lstStyle/>
        <a:p>
          <a:endParaRPr lang="es-AR"/>
        </a:p>
      </dgm:t>
    </dgm:pt>
    <dgm:pt modelId="{456CC013-36ED-4772-9138-D790D672C3B3}">
      <dgm:prSet phldrT="[Texto]"/>
      <dgm:spPr/>
      <dgm:t>
        <a:bodyPr/>
        <a:lstStyle/>
        <a:p>
          <a:r>
            <a:rPr lang="es-AR">
              <a:solidFill>
                <a:sysClr val="windowText" lastClr="000000"/>
              </a:solidFill>
            </a:rPr>
            <a:t>Variables relativas a la Org</a:t>
          </a:r>
        </a:p>
      </dgm:t>
    </dgm:pt>
    <dgm:pt modelId="{624DC65A-1A3B-4DDE-8174-186F3905C815}" type="parTrans" cxnId="{FF071D34-0F95-43D1-A87C-7D043A87AF27}">
      <dgm:prSet/>
      <dgm:spPr/>
      <dgm:t>
        <a:bodyPr/>
        <a:lstStyle/>
        <a:p>
          <a:endParaRPr lang="es-AR"/>
        </a:p>
      </dgm:t>
    </dgm:pt>
    <dgm:pt modelId="{D0B89769-D427-475B-9F51-33C24EA7431B}" type="sibTrans" cxnId="{FF071D34-0F95-43D1-A87C-7D043A87AF27}">
      <dgm:prSet/>
      <dgm:spPr/>
      <dgm:t>
        <a:bodyPr/>
        <a:lstStyle/>
        <a:p>
          <a:endParaRPr lang="es-AR"/>
        </a:p>
      </dgm:t>
    </dgm:pt>
    <dgm:pt modelId="{B1AB8020-38E7-44D7-AC62-D785A91CBF24}">
      <dgm:prSet phldrT="[Texto]"/>
      <dgm:spPr/>
      <dgm:t>
        <a:bodyPr/>
        <a:lstStyle/>
        <a:p>
          <a:r>
            <a:rPr lang="es-AR">
              <a:solidFill>
                <a:sysClr val="windowText" lastClr="000000"/>
              </a:solidFill>
            </a:rPr>
            <a:t>Variables relativas al sujeto</a:t>
          </a:r>
        </a:p>
      </dgm:t>
    </dgm:pt>
    <dgm:pt modelId="{D61D9760-3E7C-4898-B6CC-345470A64BE7}" type="parTrans" cxnId="{B8656487-ED2D-44D0-8FF1-B149D65B9666}">
      <dgm:prSet/>
      <dgm:spPr/>
      <dgm:t>
        <a:bodyPr/>
        <a:lstStyle/>
        <a:p>
          <a:endParaRPr lang="es-AR"/>
        </a:p>
      </dgm:t>
    </dgm:pt>
    <dgm:pt modelId="{0EC33AD2-9E40-4A83-93B8-F9C58D310140}" type="sibTrans" cxnId="{B8656487-ED2D-44D0-8FF1-B149D65B9666}">
      <dgm:prSet/>
      <dgm:spPr/>
      <dgm:t>
        <a:bodyPr/>
        <a:lstStyle/>
        <a:p>
          <a:endParaRPr lang="es-AR"/>
        </a:p>
      </dgm:t>
    </dgm:pt>
    <dgm:pt modelId="{2536E32B-E3F9-4378-A977-8D3BE134583E}">
      <dgm:prSet phldrT="[Texto]"/>
      <dgm:spPr/>
      <dgm:t>
        <a:bodyPr/>
        <a:lstStyle/>
        <a:p>
          <a:r>
            <a:rPr lang="es-AR">
              <a:solidFill>
                <a:sysClr val="windowText" lastClr="000000"/>
              </a:solidFill>
            </a:rPr>
            <a:t>Saberes formales y tácitos</a:t>
          </a:r>
        </a:p>
      </dgm:t>
    </dgm:pt>
    <dgm:pt modelId="{67DAEC62-CA93-4965-9E31-F30F55A80C33}" type="parTrans" cxnId="{10EB7E0A-3C8D-4014-AD7E-65EE719EBDE1}">
      <dgm:prSet/>
      <dgm:spPr/>
      <dgm:t>
        <a:bodyPr/>
        <a:lstStyle/>
        <a:p>
          <a:endParaRPr lang="es-AR"/>
        </a:p>
      </dgm:t>
    </dgm:pt>
    <dgm:pt modelId="{5823F151-030C-4052-A279-2FAA0EBC9DE2}" type="sibTrans" cxnId="{10EB7E0A-3C8D-4014-AD7E-65EE719EBDE1}">
      <dgm:prSet/>
      <dgm:spPr/>
      <dgm:t>
        <a:bodyPr/>
        <a:lstStyle/>
        <a:p>
          <a:endParaRPr lang="es-AR"/>
        </a:p>
      </dgm:t>
    </dgm:pt>
    <dgm:pt modelId="{5FF1C51C-155F-4080-995F-DC7F165A28FE}">
      <dgm:prSet phldrT="[Texto]"/>
      <dgm:spPr/>
      <dgm:t>
        <a:bodyPr/>
        <a:lstStyle/>
        <a:p>
          <a:r>
            <a:rPr lang="es-AR">
              <a:solidFill>
                <a:sysClr val="windowText" lastClr="000000"/>
              </a:solidFill>
            </a:rPr>
            <a:t>Saberes de gestión</a:t>
          </a:r>
        </a:p>
      </dgm:t>
    </dgm:pt>
    <dgm:pt modelId="{498CB121-2FBE-40F6-A0D2-22F9B65C3ACD}" type="parTrans" cxnId="{3059A643-E0F8-4D62-909A-2FF0CFF224E8}">
      <dgm:prSet/>
      <dgm:spPr/>
      <dgm:t>
        <a:bodyPr/>
        <a:lstStyle/>
        <a:p>
          <a:endParaRPr lang="es-AR"/>
        </a:p>
      </dgm:t>
    </dgm:pt>
    <dgm:pt modelId="{9FEA946D-330D-412B-8707-3D5E3E72C28C}" type="sibTrans" cxnId="{3059A643-E0F8-4D62-909A-2FF0CFF224E8}">
      <dgm:prSet/>
      <dgm:spPr/>
      <dgm:t>
        <a:bodyPr/>
        <a:lstStyle/>
        <a:p>
          <a:endParaRPr lang="es-AR"/>
        </a:p>
      </dgm:t>
    </dgm:pt>
    <dgm:pt modelId="{C8E512D6-9D69-4B84-99CC-3A25C9043AAA}" type="pres">
      <dgm:prSet presAssocID="{715F635E-45FB-41E2-9E83-48C96337F9C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15C9A18-1D1D-4052-A3C0-43C71185CE3E}" type="pres">
      <dgm:prSet presAssocID="{8C0FF541-D7C6-49B2-993E-FE761F7AE3B0}" presName="centerShape" presStyleLbl="node0" presStyleIdx="0" presStyleCnt="1" custScaleX="130853" custScaleY="128708"/>
      <dgm:spPr/>
      <dgm:t>
        <a:bodyPr/>
        <a:lstStyle/>
        <a:p>
          <a:endParaRPr lang="es-AR"/>
        </a:p>
      </dgm:t>
    </dgm:pt>
    <dgm:pt modelId="{0D452D28-F2F8-490D-819C-22082809C9C4}" type="pres">
      <dgm:prSet presAssocID="{624DC65A-1A3B-4DDE-8174-186F3905C815}" presName="Name9" presStyleLbl="parChTrans1D2" presStyleIdx="0" presStyleCnt="4"/>
      <dgm:spPr/>
      <dgm:t>
        <a:bodyPr/>
        <a:lstStyle/>
        <a:p>
          <a:endParaRPr lang="es-AR"/>
        </a:p>
      </dgm:t>
    </dgm:pt>
    <dgm:pt modelId="{5E235DC0-8C53-4C4F-BFC8-1F605B47ED9D}" type="pres">
      <dgm:prSet presAssocID="{624DC65A-1A3B-4DDE-8174-186F3905C815}" presName="connTx" presStyleLbl="parChTrans1D2" presStyleIdx="0" presStyleCnt="4"/>
      <dgm:spPr/>
      <dgm:t>
        <a:bodyPr/>
        <a:lstStyle/>
        <a:p>
          <a:endParaRPr lang="es-AR"/>
        </a:p>
      </dgm:t>
    </dgm:pt>
    <dgm:pt modelId="{B0453EE8-6301-4273-85BA-A1235528F693}" type="pres">
      <dgm:prSet presAssocID="{456CC013-36ED-4772-9138-D790D672C3B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BD1BD86-31BA-4C75-BD54-F7984D978D43}" type="pres">
      <dgm:prSet presAssocID="{D61D9760-3E7C-4898-B6CC-345470A64BE7}" presName="Name9" presStyleLbl="parChTrans1D2" presStyleIdx="1" presStyleCnt="4"/>
      <dgm:spPr/>
      <dgm:t>
        <a:bodyPr/>
        <a:lstStyle/>
        <a:p>
          <a:endParaRPr lang="es-AR"/>
        </a:p>
      </dgm:t>
    </dgm:pt>
    <dgm:pt modelId="{A20D7368-D56B-4CEA-837B-6CB634F8F77D}" type="pres">
      <dgm:prSet presAssocID="{D61D9760-3E7C-4898-B6CC-345470A64BE7}" presName="connTx" presStyleLbl="parChTrans1D2" presStyleIdx="1" presStyleCnt="4"/>
      <dgm:spPr/>
      <dgm:t>
        <a:bodyPr/>
        <a:lstStyle/>
        <a:p>
          <a:endParaRPr lang="es-AR"/>
        </a:p>
      </dgm:t>
    </dgm:pt>
    <dgm:pt modelId="{F160AE55-F0B6-4ECE-9DE6-9FA8D59F1559}" type="pres">
      <dgm:prSet presAssocID="{B1AB8020-38E7-44D7-AC62-D785A91CBF2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4D5CDF4-EFEF-45F9-B979-3DFCB3ED794F}" type="pres">
      <dgm:prSet presAssocID="{67DAEC62-CA93-4965-9E31-F30F55A80C33}" presName="Name9" presStyleLbl="parChTrans1D2" presStyleIdx="2" presStyleCnt="4"/>
      <dgm:spPr/>
      <dgm:t>
        <a:bodyPr/>
        <a:lstStyle/>
        <a:p>
          <a:endParaRPr lang="es-AR"/>
        </a:p>
      </dgm:t>
    </dgm:pt>
    <dgm:pt modelId="{DE23542D-EEFD-4F03-ACDC-654A1180FCD3}" type="pres">
      <dgm:prSet presAssocID="{67DAEC62-CA93-4965-9E31-F30F55A80C33}" presName="connTx" presStyleLbl="parChTrans1D2" presStyleIdx="2" presStyleCnt="4"/>
      <dgm:spPr/>
      <dgm:t>
        <a:bodyPr/>
        <a:lstStyle/>
        <a:p>
          <a:endParaRPr lang="es-AR"/>
        </a:p>
      </dgm:t>
    </dgm:pt>
    <dgm:pt modelId="{83FC6D24-C264-47D0-8471-2520859D05B1}" type="pres">
      <dgm:prSet presAssocID="{2536E32B-E3F9-4378-A977-8D3BE134583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A44963D-04FC-489F-8A1C-0CC54B9ABFD1}" type="pres">
      <dgm:prSet presAssocID="{498CB121-2FBE-40F6-A0D2-22F9B65C3ACD}" presName="Name9" presStyleLbl="parChTrans1D2" presStyleIdx="3" presStyleCnt="4"/>
      <dgm:spPr/>
      <dgm:t>
        <a:bodyPr/>
        <a:lstStyle/>
        <a:p>
          <a:endParaRPr lang="es-AR"/>
        </a:p>
      </dgm:t>
    </dgm:pt>
    <dgm:pt modelId="{8E63A671-C175-441E-B715-4B9A33771701}" type="pres">
      <dgm:prSet presAssocID="{498CB121-2FBE-40F6-A0D2-22F9B65C3ACD}" presName="connTx" presStyleLbl="parChTrans1D2" presStyleIdx="3" presStyleCnt="4"/>
      <dgm:spPr/>
      <dgm:t>
        <a:bodyPr/>
        <a:lstStyle/>
        <a:p>
          <a:endParaRPr lang="es-AR"/>
        </a:p>
      </dgm:t>
    </dgm:pt>
    <dgm:pt modelId="{FC30561B-8EA4-4BA4-AE05-246B12444D38}" type="pres">
      <dgm:prSet presAssocID="{5FF1C51C-155F-4080-995F-DC7F165A28F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8DBB6FAC-8D5C-4B0A-A968-A473B502D3D1}" type="presOf" srcId="{5FF1C51C-155F-4080-995F-DC7F165A28FE}" destId="{FC30561B-8EA4-4BA4-AE05-246B12444D38}" srcOrd="0" destOrd="0" presId="urn:microsoft.com/office/officeart/2005/8/layout/radial1"/>
    <dgm:cxn modelId="{FF071D34-0F95-43D1-A87C-7D043A87AF27}" srcId="{8C0FF541-D7C6-49B2-993E-FE761F7AE3B0}" destId="{456CC013-36ED-4772-9138-D790D672C3B3}" srcOrd="0" destOrd="0" parTransId="{624DC65A-1A3B-4DDE-8174-186F3905C815}" sibTransId="{D0B89769-D427-475B-9F51-33C24EA7431B}"/>
    <dgm:cxn modelId="{0A14DE68-A7AC-4056-9DD3-6061F94D4015}" type="presOf" srcId="{D61D9760-3E7C-4898-B6CC-345470A64BE7}" destId="{EBD1BD86-31BA-4C75-BD54-F7984D978D43}" srcOrd="0" destOrd="0" presId="urn:microsoft.com/office/officeart/2005/8/layout/radial1"/>
    <dgm:cxn modelId="{F12DDE59-1F35-4F28-AEBF-36B2CC68AD23}" type="presOf" srcId="{498CB121-2FBE-40F6-A0D2-22F9B65C3ACD}" destId="{8E63A671-C175-441E-B715-4B9A33771701}" srcOrd="1" destOrd="0" presId="urn:microsoft.com/office/officeart/2005/8/layout/radial1"/>
    <dgm:cxn modelId="{3059A643-E0F8-4D62-909A-2FF0CFF224E8}" srcId="{8C0FF541-D7C6-49B2-993E-FE761F7AE3B0}" destId="{5FF1C51C-155F-4080-995F-DC7F165A28FE}" srcOrd="3" destOrd="0" parTransId="{498CB121-2FBE-40F6-A0D2-22F9B65C3ACD}" sibTransId="{9FEA946D-330D-412B-8707-3D5E3E72C28C}"/>
    <dgm:cxn modelId="{6D3F9D27-53DD-4E56-863E-A4F24FBFF615}" type="presOf" srcId="{67DAEC62-CA93-4965-9E31-F30F55A80C33}" destId="{DE23542D-EEFD-4F03-ACDC-654A1180FCD3}" srcOrd="1" destOrd="0" presId="urn:microsoft.com/office/officeart/2005/8/layout/radial1"/>
    <dgm:cxn modelId="{4ED44912-A368-4601-91CE-F8DCC51633DB}" type="presOf" srcId="{8C0FF541-D7C6-49B2-993E-FE761F7AE3B0}" destId="{015C9A18-1D1D-4052-A3C0-43C71185CE3E}" srcOrd="0" destOrd="0" presId="urn:microsoft.com/office/officeart/2005/8/layout/radial1"/>
    <dgm:cxn modelId="{9F5D7F2F-4FE1-4659-90A1-8C6FB371E14A}" srcId="{715F635E-45FB-41E2-9E83-48C96337F9CD}" destId="{8C0FF541-D7C6-49B2-993E-FE761F7AE3B0}" srcOrd="0" destOrd="0" parTransId="{7BA51261-BA72-4242-A876-0C881EBDB1F3}" sibTransId="{73338D8D-F3E5-4E75-9063-DF5BF0349B6D}"/>
    <dgm:cxn modelId="{10EB7E0A-3C8D-4014-AD7E-65EE719EBDE1}" srcId="{8C0FF541-D7C6-49B2-993E-FE761F7AE3B0}" destId="{2536E32B-E3F9-4378-A977-8D3BE134583E}" srcOrd="2" destOrd="0" parTransId="{67DAEC62-CA93-4965-9E31-F30F55A80C33}" sibTransId="{5823F151-030C-4052-A279-2FAA0EBC9DE2}"/>
    <dgm:cxn modelId="{A7E20111-51D3-4AF5-B547-6DAA60CC66D5}" type="presOf" srcId="{67DAEC62-CA93-4965-9E31-F30F55A80C33}" destId="{C4D5CDF4-EFEF-45F9-B979-3DFCB3ED794F}" srcOrd="0" destOrd="0" presId="urn:microsoft.com/office/officeart/2005/8/layout/radial1"/>
    <dgm:cxn modelId="{70143981-5038-44F8-AD28-1E8C2519C3C1}" type="presOf" srcId="{498CB121-2FBE-40F6-A0D2-22F9B65C3ACD}" destId="{4A44963D-04FC-489F-8A1C-0CC54B9ABFD1}" srcOrd="0" destOrd="0" presId="urn:microsoft.com/office/officeart/2005/8/layout/radial1"/>
    <dgm:cxn modelId="{362FA246-FB08-4716-AAC3-0C29B3CD6C4F}" type="presOf" srcId="{715F635E-45FB-41E2-9E83-48C96337F9CD}" destId="{C8E512D6-9D69-4B84-99CC-3A25C9043AAA}" srcOrd="0" destOrd="0" presId="urn:microsoft.com/office/officeart/2005/8/layout/radial1"/>
    <dgm:cxn modelId="{AD674765-88C2-44D3-9903-FE830D62B439}" type="presOf" srcId="{D61D9760-3E7C-4898-B6CC-345470A64BE7}" destId="{A20D7368-D56B-4CEA-837B-6CB634F8F77D}" srcOrd="1" destOrd="0" presId="urn:microsoft.com/office/officeart/2005/8/layout/radial1"/>
    <dgm:cxn modelId="{11CBC82D-E948-4C50-911F-7DE673898EEB}" type="presOf" srcId="{456CC013-36ED-4772-9138-D790D672C3B3}" destId="{B0453EE8-6301-4273-85BA-A1235528F693}" srcOrd="0" destOrd="0" presId="urn:microsoft.com/office/officeart/2005/8/layout/radial1"/>
    <dgm:cxn modelId="{CF2DACA4-D294-431D-A755-1BDD0FA66DCD}" type="presOf" srcId="{2536E32B-E3F9-4378-A977-8D3BE134583E}" destId="{83FC6D24-C264-47D0-8471-2520859D05B1}" srcOrd="0" destOrd="0" presId="urn:microsoft.com/office/officeart/2005/8/layout/radial1"/>
    <dgm:cxn modelId="{895E7C86-AEF5-47F8-B1EB-0B05B04448F8}" type="presOf" srcId="{B1AB8020-38E7-44D7-AC62-D785A91CBF24}" destId="{F160AE55-F0B6-4ECE-9DE6-9FA8D59F1559}" srcOrd="0" destOrd="0" presId="urn:microsoft.com/office/officeart/2005/8/layout/radial1"/>
    <dgm:cxn modelId="{B8656487-ED2D-44D0-8FF1-B149D65B9666}" srcId="{8C0FF541-D7C6-49B2-993E-FE761F7AE3B0}" destId="{B1AB8020-38E7-44D7-AC62-D785A91CBF24}" srcOrd="1" destOrd="0" parTransId="{D61D9760-3E7C-4898-B6CC-345470A64BE7}" sibTransId="{0EC33AD2-9E40-4A83-93B8-F9C58D310140}"/>
    <dgm:cxn modelId="{DD397A06-00BB-48A3-91B0-A7F5AB6F1B37}" type="presOf" srcId="{624DC65A-1A3B-4DDE-8174-186F3905C815}" destId="{5E235DC0-8C53-4C4F-BFC8-1F605B47ED9D}" srcOrd="1" destOrd="0" presId="urn:microsoft.com/office/officeart/2005/8/layout/radial1"/>
    <dgm:cxn modelId="{CB0D5FF5-A73E-4285-9DD5-46D54C12ED69}" type="presOf" srcId="{624DC65A-1A3B-4DDE-8174-186F3905C815}" destId="{0D452D28-F2F8-490D-819C-22082809C9C4}" srcOrd="0" destOrd="0" presId="urn:microsoft.com/office/officeart/2005/8/layout/radial1"/>
    <dgm:cxn modelId="{6AD9B0D2-07A3-4F61-90BE-504A9B0DD4B3}" type="presParOf" srcId="{C8E512D6-9D69-4B84-99CC-3A25C9043AAA}" destId="{015C9A18-1D1D-4052-A3C0-43C71185CE3E}" srcOrd="0" destOrd="0" presId="urn:microsoft.com/office/officeart/2005/8/layout/radial1"/>
    <dgm:cxn modelId="{F6498525-FC81-461A-BD87-27DEA929643B}" type="presParOf" srcId="{C8E512D6-9D69-4B84-99CC-3A25C9043AAA}" destId="{0D452D28-F2F8-490D-819C-22082809C9C4}" srcOrd="1" destOrd="0" presId="urn:microsoft.com/office/officeart/2005/8/layout/radial1"/>
    <dgm:cxn modelId="{14E52021-2806-4A4B-B5E0-93B5D96C0E09}" type="presParOf" srcId="{0D452D28-F2F8-490D-819C-22082809C9C4}" destId="{5E235DC0-8C53-4C4F-BFC8-1F605B47ED9D}" srcOrd="0" destOrd="0" presId="urn:microsoft.com/office/officeart/2005/8/layout/radial1"/>
    <dgm:cxn modelId="{DAC13091-FE14-4B94-B985-1649879FBAC8}" type="presParOf" srcId="{C8E512D6-9D69-4B84-99CC-3A25C9043AAA}" destId="{B0453EE8-6301-4273-85BA-A1235528F693}" srcOrd="2" destOrd="0" presId="urn:microsoft.com/office/officeart/2005/8/layout/radial1"/>
    <dgm:cxn modelId="{4C882823-BDA5-4FF9-A8CE-CC51BC6669D9}" type="presParOf" srcId="{C8E512D6-9D69-4B84-99CC-3A25C9043AAA}" destId="{EBD1BD86-31BA-4C75-BD54-F7984D978D43}" srcOrd="3" destOrd="0" presId="urn:microsoft.com/office/officeart/2005/8/layout/radial1"/>
    <dgm:cxn modelId="{126B17F6-E63A-469A-9857-42A45099669B}" type="presParOf" srcId="{EBD1BD86-31BA-4C75-BD54-F7984D978D43}" destId="{A20D7368-D56B-4CEA-837B-6CB634F8F77D}" srcOrd="0" destOrd="0" presId="urn:microsoft.com/office/officeart/2005/8/layout/radial1"/>
    <dgm:cxn modelId="{222E57F0-D2EF-4E61-BFF6-F3BA61F499B0}" type="presParOf" srcId="{C8E512D6-9D69-4B84-99CC-3A25C9043AAA}" destId="{F160AE55-F0B6-4ECE-9DE6-9FA8D59F1559}" srcOrd="4" destOrd="0" presId="urn:microsoft.com/office/officeart/2005/8/layout/radial1"/>
    <dgm:cxn modelId="{A4893424-0557-4747-913A-FDC49ADC3DE8}" type="presParOf" srcId="{C8E512D6-9D69-4B84-99CC-3A25C9043AAA}" destId="{C4D5CDF4-EFEF-45F9-B979-3DFCB3ED794F}" srcOrd="5" destOrd="0" presId="urn:microsoft.com/office/officeart/2005/8/layout/radial1"/>
    <dgm:cxn modelId="{3FB3C056-F71D-4568-8901-B2060FF8BB48}" type="presParOf" srcId="{C4D5CDF4-EFEF-45F9-B979-3DFCB3ED794F}" destId="{DE23542D-EEFD-4F03-ACDC-654A1180FCD3}" srcOrd="0" destOrd="0" presId="urn:microsoft.com/office/officeart/2005/8/layout/radial1"/>
    <dgm:cxn modelId="{4C411211-8FB4-4B9A-B307-405CE56B30AB}" type="presParOf" srcId="{C8E512D6-9D69-4B84-99CC-3A25C9043AAA}" destId="{83FC6D24-C264-47D0-8471-2520859D05B1}" srcOrd="6" destOrd="0" presId="urn:microsoft.com/office/officeart/2005/8/layout/radial1"/>
    <dgm:cxn modelId="{6BB7A70F-AC2E-45E5-A0BB-B36705A8B3E8}" type="presParOf" srcId="{C8E512D6-9D69-4B84-99CC-3A25C9043AAA}" destId="{4A44963D-04FC-489F-8A1C-0CC54B9ABFD1}" srcOrd="7" destOrd="0" presId="urn:microsoft.com/office/officeart/2005/8/layout/radial1"/>
    <dgm:cxn modelId="{DF0735B3-82F3-49A1-A6F8-DFB22D2345C4}" type="presParOf" srcId="{4A44963D-04FC-489F-8A1C-0CC54B9ABFD1}" destId="{8E63A671-C175-441E-B715-4B9A33771701}" srcOrd="0" destOrd="0" presId="urn:microsoft.com/office/officeart/2005/8/layout/radial1"/>
    <dgm:cxn modelId="{6DE742B7-270F-4D3C-A6B7-BA270DFAAA28}" type="presParOf" srcId="{C8E512D6-9D69-4B84-99CC-3A25C9043AAA}" destId="{FC30561B-8EA4-4BA4-AE05-246B12444D3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1B2D07-A625-49E3-AEB2-FA7AA51FB930}" type="doc">
      <dgm:prSet loTypeId="urn:microsoft.com/office/officeart/2005/8/layout/bProcess2" loCatId="process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s-AR"/>
        </a:p>
      </dgm:t>
    </dgm:pt>
    <dgm:pt modelId="{771CA534-564B-4B1F-A08B-25B19D9FD003}">
      <dgm:prSet phldrT="[Texto]" custT="1"/>
      <dgm:spPr/>
      <dgm:t>
        <a:bodyPr/>
        <a:lstStyle/>
        <a:p>
          <a:r>
            <a:rPr lang="es-AR" sz="2200" b="1" smtClean="0"/>
            <a:t>Digitalizac.</a:t>
          </a:r>
        </a:p>
        <a:p>
          <a:r>
            <a:rPr lang="es-AR" sz="2200" b="1" smtClean="0"/>
            <a:t>De Procesos</a:t>
          </a:r>
          <a:endParaRPr lang="es-AR" sz="2200" b="1" dirty="0"/>
        </a:p>
      </dgm:t>
    </dgm:pt>
    <dgm:pt modelId="{6228221A-89E7-47EE-91FC-9F231C0A9373}" type="parTrans" cxnId="{527CD915-D224-405D-A2C2-E6F33A4FC37B}">
      <dgm:prSet/>
      <dgm:spPr/>
      <dgm:t>
        <a:bodyPr/>
        <a:lstStyle/>
        <a:p>
          <a:endParaRPr lang="es-AR"/>
        </a:p>
      </dgm:t>
    </dgm:pt>
    <dgm:pt modelId="{EB0A1672-6884-4131-ACBF-A55567298C1B}" type="sibTrans" cxnId="{527CD915-D224-405D-A2C2-E6F33A4FC37B}">
      <dgm:prSet/>
      <dgm:spPr/>
      <dgm:t>
        <a:bodyPr/>
        <a:lstStyle/>
        <a:p>
          <a:endParaRPr lang="es-AR"/>
        </a:p>
      </dgm:t>
    </dgm:pt>
    <dgm:pt modelId="{A1166966-4BA3-4B6B-BB59-5297358B867E}">
      <dgm:prSet phldrT="[Texto]" custT="1"/>
      <dgm:spPr/>
      <dgm:t>
        <a:bodyPr/>
        <a:lstStyle/>
        <a:p>
          <a:r>
            <a:rPr lang="es-AR" sz="2200" b="1" smtClean="0"/>
            <a:t>Formación</a:t>
          </a:r>
          <a:endParaRPr lang="es-AR" sz="2200" b="1" dirty="0"/>
        </a:p>
      </dgm:t>
    </dgm:pt>
    <dgm:pt modelId="{5C20615C-1646-498C-BD28-FA14C5FDF416}" type="parTrans" cxnId="{B7950DF7-F0BD-45DB-8CE1-C2D78BC78EA5}">
      <dgm:prSet/>
      <dgm:spPr/>
      <dgm:t>
        <a:bodyPr/>
        <a:lstStyle/>
        <a:p>
          <a:endParaRPr lang="es-AR"/>
        </a:p>
      </dgm:t>
    </dgm:pt>
    <dgm:pt modelId="{7EB694EE-2397-4030-A20F-79FCC620A3DC}" type="sibTrans" cxnId="{B7950DF7-F0BD-45DB-8CE1-C2D78BC78EA5}">
      <dgm:prSet/>
      <dgm:spPr/>
      <dgm:t>
        <a:bodyPr/>
        <a:lstStyle/>
        <a:p>
          <a:endParaRPr lang="es-AR"/>
        </a:p>
      </dgm:t>
    </dgm:pt>
    <dgm:pt modelId="{5A8CA639-F4F0-4EB1-83A1-38B3C0F432B7}">
      <dgm:prSet phldrT="[Texto]" custT="1"/>
      <dgm:spPr/>
      <dgm:t>
        <a:bodyPr/>
        <a:lstStyle/>
        <a:p>
          <a:r>
            <a:rPr lang="es-AR" sz="2200" smtClean="0"/>
            <a:t>    </a:t>
          </a:r>
        </a:p>
        <a:p>
          <a:r>
            <a:rPr lang="es-AR" sz="2200" smtClean="0"/>
            <a:t>     </a:t>
          </a:r>
          <a:r>
            <a:rPr lang="es-AR" sz="3200" b="1" smtClean="0"/>
            <a:t>PWE</a:t>
          </a:r>
          <a:endParaRPr lang="es-AR" sz="3200" b="1" dirty="0"/>
        </a:p>
      </dgm:t>
    </dgm:pt>
    <dgm:pt modelId="{02AEFBEB-9825-495B-BD4F-615F0365BC1C}" type="parTrans" cxnId="{ACB30D19-BA6A-42A9-9892-8864A17D7831}">
      <dgm:prSet/>
      <dgm:spPr/>
      <dgm:t>
        <a:bodyPr/>
        <a:lstStyle/>
        <a:p>
          <a:endParaRPr lang="es-AR"/>
        </a:p>
      </dgm:t>
    </dgm:pt>
    <dgm:pt modelId="{40A569CF-C980-4F50-B8EB-9F942D890709}" type="sibTrans" cxnId="{ACB30D19-BA6A-42A9-9892-8864A17D7831}">
      <dgm:prSet/>
      <dgm:spPr/>
      <dgm:t>
        <a:bodyPr/>
        <a:lstStyle/>
        <a:p>
          <a:endParaRPr lang="es-AR"/>
        </a:p>
      </dgm:t>
    </dgm:pt>
    <dgm:pt modelId="{4F1B4FB9-1D6D-4563-B560-6F42567299CB}">
      <dgm:prSet phldrT="[Texto]"/>
      <dgm:spPr/>
      <dgm:t>
        <a:bodyPr/>
        <a:lstStyle/>
        <a:p>
          <a:endParaRPr lang="es-AR" sz="1700"/>
        </a:p>
      </dgm:t>
    </dgm:pt>
    <dgm:pt modelId="{037FB8F2-F12F-4096-8D7D-94A24215A251}" type="parTrans" cxnId="{1F0B6F83-6247-4AB5-B706-084963F212EF}">
      <dgm:prSet/>
      <dgm:spPr/>
      <dgm:t>
        <a:bodyPr/>
        <a:lstStyle/>
        <a:p>
          <a:endParaRPr lang="es-AR"/>
        </a:p>
      </dgm:t>
    </dgm:pt>
    <dgm:pt modelId="{FA3912A8-B3BC-4AC4-81D0-15B733FA2EB9}" type="sibTrans" cxnId="{1F0B6F83-6247-4AB5-B706-084963F212EF}">
      <dgm:prSet/>
      <dgm:spPr/>
      <dgm:t>
        <a:bodyPr/>
        <a:lstStyle/>
        <a:p>
          <a:endParaRPr lang="es-AR"/>
        </a:p>
      </dgm:t>
    </dgm:pt>
    <dgm:pt modelId="{470928CC-F34B-499F-B232-943BA32EC769}">
      <dgm:prSet phldrT="[Texto]" custT="1"/>
      <dgm:spPr/>
      <dgm:t>
        <a:bodyPr/>
        <a:lstStyle/>
        <a:p>
          <a:r>
            <a:rPr lang="es-AR" sz="2800" b="1" smtClean="0"/>
            <a:t>Tele</a:t>
          </a:r>
        </a:p>
        <a:p>
          <a:r>
            <a:rPr lang="es-AR" sz="2800" b="1" smtClean="0"/>
            <a:t>trabajo</a:t>
          </a:r>
          <a:endParaRPr lang="es-AR" sz="2800" b="1" dirty="0"/>
        </a:p>
      </dgm:t>
    </dgm:pt>
    <dgm:pt modelId="{224A9AB2-213B-42C1-B642-2CDA2B783BBA}" type="parTrans" cxnId="{F15F446D-ACB3-4665-AE86-55FDCDE3B3AF}">
      <dgm:prSet/>
      <dgm:spPr/>
      <dgm:t>
        <a:bodyPr/>
        <a:lstStyle/>
        <a:p>
          <a:endParaRPr lang="es-AR"/>
        </a:p>
      </dgm:t>
    </dgm:pt>
    <dgm:pt modelId="{229A6554-B568-4014-8844-69ABE183E4DA}" type="sibTrans" cxnId="{F15F446D-ACB3-4665-AE86-55FDCDE3B3AF}">
      <dgm:prSet/>
      <dgm:spPr/>
      <dgm:t>
        <a:bodyPr/>
        <a:lstStyle/>
        <a:p>
          <a:endParaRPr lang="es-AR"/>
        </a:p>
      </dgm:t>
    </dgm:pt>
    <dgm:pt modelId="{2E3F5F6E-D001-4E7C-ACC0-07D820385641}">
      <dgm:prSet phldrT="[Texto]" custT="1"/>
      <dgm:spPr/>
      <dgm:t>
        <a:bodyPr/>
        <a:lstStyle/>
        <a:p>
          <a:r>
            <a:rPr lang="es-AR" sz="2800" b="1" smtClean="0"/>
            <a:t>Covid 19</a:t>
          </a:r>
          <a:endParaRPr lang="es-AR" sz="2800" b="1" dirty="0"/>
        </a:p>
      </dgm:t>
    </dgm:pt>
    <dgm:pt modelId="{0C7E3C59-2603-4D72-B161-85949F59AF4D}" type="parTrans" cxnId="{F703B5CC-6EA7-4B1F-AC54-7730F9A42C37}">
      <dgm:prSet/>
      <dgm:spPr/>
      <dgm:t>
        <a:bodyPr/>
        <a:lstStyle/>
        <a:p>
          <a:endParaRPr lang="es-AR"/>
        </a:p>
      </dgm:t>
    </dgm:pt>
    <dgm:pt modelId="{162B1478-3862-4916-988F-E53F02EA3BB4}" type="sibTrans" cxnId="{F703B5CC-6EA7-4B1F-AC54-7730F9A42C37}">
      <dgm:prSet/>
      <dgm:spPr/>
      <dgm:t>
        <a:bodyPr/>
        <a:lstStyle/>
        <a:p>
          <a:endParaRPr lang="es-AR"/>
        </a:p>
      </dgm:t>
    </dgm:pt>
    <dgm:pt modelId="{CC5C43B0-85DA-49CA-BEB7-1C16E7A77AF9}">
      <dgm:prSet phldrT="[Texto]" custT="1"/>
      <dgm:spPr/>
      <dgm:t>
        <a:bodyPr/>
        <a:lstStyle/>
        <a:p>
          <a:r>
            <a:rPr lang="es-AR" sz="2400" b="1" smtClean="0"/>
            <a:t>Ventaja</a:t>
          </a:r>
        </a:p>
        <a:p>
          <a:r>
            <a:rPr lang="es-AR" sz="2400" b="1" smtClean="0"/>
            <a:t>Competitiva</a:t>
          </a:r>
          <a:endParaRPr lang="es-AR" sz="2400" b="1" dirty="0"/>
        </a:p>
      </dgm:t>
    </dgm:pt>
    <dgm:pt modelId="{56A07997-C123-4C7F-B9D4-22DB2451CAA5}" type="parTrans" cxnId="{EBA22EA9-865A-4E4C-9DB9-229BB17FB3A1}">
      <dgm:prSet/>
      <dgm:spPr/>
      <dgm:t>
        <a:bodyPr/>
        <a:lstStyle/>
        <a:p>
          <a:endParaRPr lang="es-AR"/>
        </a:p>
      </dgm:t>
    </dgm:pt>
    <dgm:pt modelId="{386608FF-085C-4719-A5FA-96E55BA086E5}" type="sibTrans" cxnId="{EBA22EA9-865A-4E4C-9DB9-229BB17FB3A1}">
      <dgm:prSet/>
      <dgm:spPr/>
      <dgm:t>
        <a:bodyPr/>
        <a:lstStyle/>
        <a:p>
          <a:endParaRPr lang="es-AR"/>
        </a:p>
      </dgm:t>
    </dgm:pt>
    <dgm:pt modelId="{B71E941C-7D27-4AD8-AAB7-8A248276E262}" type="pres">
      <dgm:prSet presAssocID="{4E1B2D07-A625-49E3-AEB2-FA7AA51FB930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AR"/>
        </a:p>
      </dgm:t>
    </dgm:pt>
    <dgm:pt modelId="{E776F6A7-7722-4C08-96D4-D35217F3EEF1}" type="pres">
      <dgm:prSet presAssocID="{771CA534-564B-4B1F-A08B-25B19D9FD003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C8DDFE7-667D-4828-8F46-8B675F086E2D}" type="pres">
      <dgm:prSet presAssocID="{EB0A1672-6884-4131-ACBF-A55567298C1B}" presName="sibTrans" presStyleLbl="sibTrans2D1" presStyleIdx="0" presStyleCnt="5"/>
      <dgm:spPr/>
      <dgm:t>
        <a:bodyPr/>
        <a:lstStyle/>
        <a:p>
          <a:endParaRPr lang="es-AR"/>
        </a:p>
      </dgm:t>
    </dgm:pt>
    <dgm:pt modelId="{86A207DF-9EB1-4686-BB60-693010927243}" type="pres">
      <dgm:prSet presAssocID="{A1166966-4BA3-4B6B-BB59-5297358B867E}" presName="middleNode" presStyleCnt="0"/>
      <dgm:spPr/>
      <dgm:t>
        <a:bodyPr/>
        <a:lstStyle/>
        <a:p>
          <a:endParaRPr lang="es-AR"/>
        </a:p>
      </dgm:t>
    </dgm:pt>
    <dgm:pt modelId="{FA728480-FAF3-4270-985E-B487937FA86E}" type="pres">
      <dgm:prSet presAssocID="{A1166966-4BA3-4B6B-BB59-5297358B867E}" presName="padding" presStyleLbl="node1" presStyleIdx="0" presStyleCnt="6"/>
      <dgm:spPr/>
      <dgm:t>
        <a:bodyPr/>
        <a:lstStyle/>
        <a:p>
          <a:endParaRPr lang="es-AR"/>
        </a:p>
      </dgm:t>
    </dgm:pt>
    <dgm:pt modelId="{39839C5D-2C3A-4230-8B09-F21421C803C8}" type="pres">
      <dgm:prSet presAssocID="{A1166966-4BA3-4B6B-BB59-5297358B867E}" presName="shape" presStyleLbl="node1" presStyleIdx="1" presStyleCnt="6" custScaleX="149108" custScaleY="14653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E6C35A1-8162-43A5-9082-D50994968F6C}" type="pres">
      <dgm:prSet presAssocID="{7EB694EE-2397-4030-A20F-79FCC620A3DC}" presName="sibTrans" presStyleLbl="sibTrans2D1" presStyleIdx="1" presStyleCnt="5"/>
      <dgm:spPr/>
      <dgm:t>
        <a:bodyPr/>
        <a:lstStyle/>
        <a:p>
          <a:endParaRPr lang="es-AR"/>
        </a:p>
      </dgm:t>
    </dgm:pt>
    <dgm:pt modelId="{0138E42E-54B7-41FD-8355-28DC07FFA617}" type="pres">
      <dgm:prSet presAssocID="{5A8CA639-F4F0-4EB1-83A1-38B3C0F432B7}" presName="middleNode" presStyleCnt="0"/>
      <dgm:spPr/>
      <dgm:t>
        <a:bodyPr/>
        <a:lstStyle/>
        <a:p>
          <a:endParaRPr lang="es-AR"/>
        </a:p>
      </dgm:t>
    </dgm:pt>
    <dgm:pt modelId="{FBFC63F5-E385-4161-A608-785AEBB610C3}" type="pres">
      <dgm:prSet presAssocID="{5A8CA639-F4F0-4EB1-83A1-38B3C0F432B7}" presName="padding" presStyleLbl="node1" presStyleIdx="1" presStyleCnt="6"/>
      <dgm:spPr/>
      <dgm:t>
        <a:bodyPr/>
        <a:lstStyle/>
        <a:p>
          <a:endParaRPr lang="es-AR"/>
        </a:p>
      </dgm:t>
    </dgm:pt>
    <dgm:pt modelId="{15840B49-EBA1-41AB-B1EC-96DB2FD02FAB}" type="pres">
      <dgm:prSet presAssocID="{5A8CA639-F4F0-4EB1-83A1-38B3C0F432B7}" presName="shape" presStyleLbl="node1" presStyleIdx="2" presStyleCnt="6" custScaleX="155785" custScaleY="14777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68D2F14-CC31-42FC-8168-0AC846B6A5AC}" type="pres">
      <dgm:prSet presAssocID="{40A569CF-C980-4F50-B8EB-9F942D890709}" presName="sibTrans" presStyleLbl="sibTrans2D1" presStyleIdx="2" presStyleCnt="5"/>
      <dgm:spPr/>
      <dgm:t>
        <a:bodyPr/>
        <a:lstStyle/>
        <a:p>
          <a:endParaRPr lang="es-AR"/>
        </a:p>
      </dgm:t>
    </dgm:pt>
    <dgm:pt modelId="{190599E9-31F7-4286-A6B4-2AC7B3791344}" type="pres">
      <dgm:prSet presAssocID="{470928CC-F34B-499F-B232-943BA32EC769}" presName="middleNode" presStyleCnt="0"/>
      <dgm:spPr/>
      <dgm:t>
        <a:bodyPr/>
        <a:lstStyle/>
        <a:p>
          <a:endParaRPr lang="es-AR"/>
        </a:p>
      </dgm:t>
    </dgm:pt>
    <dgm:pt modelId="{6118640B-FCD4-4C8F-A2E2-AFB8AD16EA17}" type="pres">
      <dgm:prSet presAssocID="{470928CC-F34B-499F-B232-943BA32EC769}" presName="padding" presStyleLbl="node1" presStyleIdx="2" presStyleCnt="6"/>
      <dgm:spPr/>
      <dgm:t>
        <a:bodyPr/>
        <a:lstStyle/>
        <a:p>
          <a:endParaRPr lang="es-AR"/>
        </a:p>
      </dgm:t>
    </dgm:pt>
    <dgm:pt modelId="{7CB628D1-857F-4299-99E6-9D617C1EB4E1}" type="pres">
      <dgm:prSet presAssocID="{470928CC-F34B-499F-B232-943BA32EC769}" presName="shape" presStyleLbl="node1" presStyleIdx="3" presStyleCnt="6" custScaleX="145987" custScaleY="14293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27C8FF2E-3BC7-4F18-A678-C17691454212}" type="pres">
      <dgm:prSet presAssocID="{229A6554-B568-4014-8844-69ABE183E4DA}" presName="sibTrans" presStyleLbl="sibTrans2D1" presStyleIdx="3" presStyleCnt="5"/>
      <dgm:spPr/>
      <dgm:t>
        <a:bodyPr/>
        <a:lstStyle/>
        <a:p>
          <a:endParaRPr lang="es-AR"/>
        </a:p>
      </dgm:t>
    </dgm:pt>
    <dgm:pt modelId="{F9E3DCBE-87CF-4B88-B7CA-F4A2746F3257}" type="pres">
      <dgm:prSet presAssocID="{2E3F5F6E-D001-4E7C-ACC0-07D820385641}" presName="middleNode" presStyleCnt="0"/>
      <dgm:spPr/>
      <dgm:t>
        <a:bodyPr/>
        <a:lstStyle/>
        <a:p>
          <a:endParaRPr lang="es-AR"/>
        </a:p>
      </dgm:t>
    </dgm:pt>
    <dgm:pt modelId="{2A1487CE-FAF3-4B9B-81D2-302B0120C5C0}" type="pres">
      <dgm:prSet presAssocID="{2E3F5F6E-D001-4E7C-ACC0-07D820385641}" presName="padding" presStyleLbl="node1" presStyleIdx="3" presStyleCnt="6"/>
      <dgm:spPr/>
      <dgm:t>
        <a:bodyPr/>
        <a:lstStyle/>
        <a:p>
          <a:endParaRPr lang="es-AR"/>
        </a:p>
      </dgm:t>
    </dgm:pt>
    <dgm:pt modelId="{2D749AE5-233E-4DBC-952C-F154E252BB3A}" type="pres">
      <dgm:prSet presAssocID="{2E3F5F6E-D001-4E7C-ACC0-07D820385641}" presName="shape" presStyleLbl="node1" presStyleIdx="4" presStyleCnt="6" custScaleX="137117" custScaleY="13574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C33F785-CB39-4B96-B478-05291ED39D83}" type="pres">
      <dgm:prSet presAssocID="{162B1478-3862-4916-988F-E53F02EA3BB4}" presName="sibTrans" presStyleLbl="sibTrans2D1" presStyleIdx="4" presStyleCnt="5"/>
      <dgm:spPr/>
      <dgm:t>
        <a:bodyPr/>
        <a:lstStyle/>
        <a:p>
          <a:endParaRPr lang="es-AR"/>
        </a:p>
      </dgm:t>
    </dgm:pt>
    <dgm:pt modelId="{F79E1C76-55A4-4D72-A455-46EBF98B918C}" type="pres">
      <dgm:prSet presAssocID="{CC5C43B0-85DA-49CA-BEB7-1C16E7A77AF9}" presName="lastNode" presStyleLbl="node1" presStyleIdx="5" presStyleCnt="6" custScaleX="141432" custScaleY="12166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7FABE897-CB74-4F76-8D9C-1838954E1E8A}" type="presOf" srcId="{229A6554-B568-4014-8844-69ABE183E4DA}" destId="{27C8FF2E-3BC7-4F18-A678-C17691454212}" srcOrd="0" destOrd="0" presId="urn:microsoft.com/office/officeart/2005/8/layout/bProcess2"/>
    <dgm:cxn modelId="{1F0B6F83-6247-4AB5-B706-084963F212EF}" srcId="{5A8CA639-F4F0-4EB1-83A1-38B3C0F432B7}" destId="{4F1B4FB9-1D6D-4563-B560-6F42567299CB}" srcOrd="0" destOrd="0" parTransId="{037FB8F2-F12F-4096-8D7D-94A24215A251}" sibTransId="{FA3912A8-B3BC-4AC4-81D0-15B733FA2EB9}"/>
    <dgm:cxn modelId="{EBA22EA9-865A-4E4C-9DB9-229BB17FB3A1}" srcId="{4E1B2D07-A625-49E3-AEB2-FA7AA51FB930}" destId="{CC5C43B0-85DA-49CA-BEB7-1C16E7A77AF9}" srcOrd="5" destOrd="0" parTransId="{56A07997-C123-4C7F-B9D4-22DB2451CAA5}" sibTransId="{386608FF-085C-4719-A5FA-96E55BA086E5}"/>
    <dgm:cxn modelId="{5E1B9300-E2AA-4080-8758-38C26276FAB9}" type="presOf" srcId="{4E1B2D07-A625-49E3-AEB2-FA7AA51FB930}" destId="{B71E941C-7D27-4AD8-AAB7-8A248276E262}" srcOrd="0" destOrd="0" presId="urn:microsoft.com/office/officeart/2005/8/layout/bProcess2"/>
    <dgm:cxn modelId="{861E75A3-8BE4-424F-975D-0609BFC34754}" type="presOf" srcId="{40A569CF-C980-4F50-B8EB-9F942D890709}" destId="{968D2F14-CC31-42FC-8168-0AC846B6A5AC}" srcOrd="0" destOrd="0" presId="urn:microsoft.com/office/officeart/2005/8/layout/bProcess2"/>
    <dgm:cxn modelId="{6126CD0B-7FC1-4484-B254-3934A0F1B0DA}" type="presOf" srcId="{2E3F5F6E-D001-4E7C-ACC0-07D820385641}" destId="{2D749AE5-233E-4DBC-952C-F154E252BB3A}" srcOrd="0" destOrd="0" presId="urn:microsoft.com/office/officeart/2005/8/layout/bProcess2"/>
    <dgm:cxn modelId="{9ACD56FF-3D7A-4B0C-806F-8B27F4877771}" type="presOf" srcId="{5A8CA639-F4F0-4EB1-83A1-38B3C0F432B7}" destId="{15840B49-EBA1-41AB-B1EC-96DB2FD02FAB}" srcOrd="0" destOrd="0" presId="urn:microsoft.com/office/officeart/2005/8/layout/bProcess2"/>
    <dgm:cxn modelId="{51D2EAA2-D96B-4249-8A42-FF320ABD594F}" type="presOf" srcId="{CC5C43B0-85DA-49CA-BEB7-1C16E7A77AF9}" destId="{F79E1C76-55A4-4D72-A455-46EBF98B918C}" srcOrd="0" destOrd="0" presId="urn:microsoft.com/office/officeart/2005/8/layout/bProcess2"/>
    <dgm:cxn modelId="{F15F446D-ACB3-4665-AE86-55FDCDE3B3AF}" srcId="{4E1B2D07-A625-49E3-AEB2-FA7AA51FB930}" destId="{470928CC-F34B-499F-B232-943BA32EC769}" srcOrd="3" destOrd="0" parTransId="{224A9AB2-213B-42C1-B642-2CDA2B783BBA}" sibTransId="{229A6554-B568-4014-8844-69ABE183E4DA}"/>
    <dgm:cxn modelId="{EC303840-FE4A-4E5D-9947-E0B2DEE2A89B}" type="presOf" srcId="{EB0A1672-6884-4131-ACBF-A55567298C1B}" destId="{EC8DDFE7-667D-4828-8F46-8B675F086E2D}" srcOrd="0" destOrd="0" presId="urn:microsoft.com/office/officeart/2005/8/layout/bProcess2"/>
    <dgm:cxn modelId="{323CAB87-7892-491C-81FA-FE194B16DCE2}" type="presOf" srcId="{771CA534-564B-4B1F-A08B-25B19D9FD003}" destId="{E776F6A7-7722-4C08-96D4-D35217F3EEF1}" srcOrd="0" destOrd="0" presId="urn:microsoft.com/office/officeart/2005/8/layout/bProcess2"/>
    <dgm:cxn modelId="{19885034-FD22-46EC-8B0D-57455E14819E}" type="presOf" srcId="{4F1B4FB9-1D6D-4563-B560-6F42567299CB}" destId="{15840B49-EBA1-41AB-B1EC-96DB2FD02FAB}" srcOrd="0" destOrd="1" presId="urn:microsoft.com/office/officeart/2005/8/layout/bProcess2"/>
    <dgm:cxn modelId="{DF2CDDB4-05B3-406D-9868-8EA2ACB35ED5}" type="presOf" srcId="{A1166966-4BA3-4B6B-BB59-5297358B867E}" destId="{39839C5D-2C3A-4230-8B09-F21421C803C8}" srcOrd="0" destOrd="0" presId="urn:microsoft.com/office/officeart/2005/8/layout/bProcess2"/>
    <dgm:cxn modelId="{ACB30D19-BA6A-42A9-9892-8864A17D7831}" srcId="{4E1B2D07-A625-49E3-AEB2-FA7AA51FB930}" destId="{5A8CA639-F4F0-4EB1-83A1-38B3C0F432B7}" srcOrd="2" destOrd="0" parTransId="{02AEFBEB-9825-495B-BD4F-615F0365BC1C}" sibTransId="{40A569CF-C980-4F50-B8EB-9F942D890709}"/>
    <dgm:cxn modelId="{F703B5CC-6EA7-4B1F-AC54-7730F9A42C37}" srcId="{4E1B2D07-A625-49E3-AEB2-FA7AA51FB930}" destId="{2E3F5F6E-D001-4E7C-ACC0-07D820385641}" srcOrd="4" destOrd="0" parTransId="{0C7E3C59-2603-4D72-B161-85949F59AF4D}" sibTransId="{162B1478-3862-4916-988F-E53F02EA3BB4}"/>
    <dgm:cxn modelId="{C4A6DA79-8834-4F94-99BB-A7919313611E}" type="presOf" srcId="{470928CC-F34B-499F-B232-943BA32EC769}" destId="{7CB628D1-857F-4299-99E6-9D617C1EB4E1}" srcOrd="0" destOrd="0" presId="urn:microsoft.com/office/officeart/2005/8/layout/bProcess2"/>
    <dgm:cxn modelId="{527CD915-D224-405D-A2C2-E6F33A4FC37B}" srcId="{4E1B2D07-A625-49E3-AEB2-FA7AA51FB930}" destId="{771CA534-564B-4B1F-A08B-25B19D9FD003}" srcOrd="0" destOrd="0" parTransId="{6228221A-89E7-47EE-91FC-9F231C0A9373}" sibTransId="{EB0A1672-6884-4131-ACBF-A55567298C1B}"/>
    <dgm:cxn modelId="{03A5C504-66C9-4E2E-AFE3-6A3EAC7124B1}" type="presOf" srcId="{7EB694EE-2397-4030-A20F-79FCC620A3DC}" destId="{BE6C35A1-8162-43A5-9082-D50994968F6C}" srcOrd="0" destOrd="0" presId="urn:microsoft.com/office/officeart/2005/8/layout/bProcess2"/>
    <dgm:cxn modelId="{F644400F-CF86-4CCE-AA0D-3D8E867126A7}" type="presOf" srcId="{162B1478-3862-4916-988F-E53F02EA3BB4}" destId="{BC33F785-CB39-4B96-B478-05291ED39D83}" srcOrd="0" destOrd="0" presId="urn:microsoft.com/office/officeart/2005/8/layout/bProcess2"/>
    <dgm:cxn modelId="{B7950DF7-F0BD-45DB-8CE1-C2D78BC78EA5}" srcId="{4E1B2D07-A625-49E3-AEB2-FA7AA51FB930}" destId="{A1166966-4BA3-4B6B-BB59-5297358B867E}" srcOrd="1" destOrd="0" parTransId="{5C20615C-1646-498C-BD28-FA14C5FDF416}" sibTransId="{7EB694EE-2397-4030-A20F-79FCC620A3DC}"/>
    <dgm:cxn modelId="{5A8B12B0-EA98-4491-A010-16B1F8A6D0BD}" type="presParOf" srcId="{B71E941C-7D27-4AD8-AAB7-8A248276E262}" destId="{E776F6A7-7722-4C08-96D4-D35217F3EEF1}" srcOrd="0" destOrd="0" presId="urn:microsoft.com/office/officeart/2005/8/layout/bProcess2"/>
    <dgm:cxn modelId="{511FBB2A-7926-4460-B624-0C6D06E8E34D}" type="presParOf" srcId="{B71E941C-7D27-4AD8-AAB7-8A248276E262}" destId="{EC8DDFE7-667D-4828-8F46-8B675F086E2D}" srcOrd="1" destOrd="0" presId="urn:microsoft.com/office/officeart/2005/8/layout/bProcess2"/>
    <dgm:cxn modelId="{279C54F8-8A3B-4A3D-9E77-75D985A290F9}" type="presParOf" srcId="{B71E941C-7D27-4AD8-AAB7-8A248276E262}" destId="{86A207DF-9EB1-4686-BB60-693010927243}" srcOrd="2" destOrd="0" presId="urn:microsoft.com/office/officeart/2005/8/layout/bProcess2"/>
    <dgm:cxn modelId="{F6E1FFB0-97C2-47B8-A321-0677CD156B41}" type="presParOf" srcId="{86A207DF-9EB1-4686-BB60-693010927243}" destId="{FA728480-FAF3-4270-985E-B487937FA86E}" srcOrd="0" destOrd="0" presId="urn:microsoft.com/office/officeart/2005/8/layout/bProcess2"/>
    <dgm:cxn modelId="{3FDA4D08-E9E9-45F9-AD56-0DDB069C30AA}" type="presParOf" srcId="{86A207DF-9EB1-4686-BB60-693010927243}" destId="{39839C5D-2C3A-4230-8B09-F21421C803C8}" srcOrd="1" destOrd="0" presId="urn:microsoft.com/office/officeart/2005/8/layout/bProcess2"/>
    <dgm:cxn modelId="{53F4FD12-911B-49A3-95F1-26F449E59C3D}" type="presParOf" srcId="{B71E941C-7D27-4AD8-AAB7-8A248276E262}" destId="{BE6C35A1-8162-43A5-9082-D50994968F6C}" srcOrd="3" destOrd="0" presId="urn:microsoft.com/office/officeart/2005/8/layout/bProcess2"/>
    <dgm:cxn modelId="{133C7BE7-C1D3-4B4A-A730-C938156A3C42}" type="presParOf" srcId="{B71E941C-7D27-4AD8-AAB7-8A248276E262}" destId="{0138E42E-54B7-41FD-8355-28DC07FFA617}" srcOrd="4" destOrd="0" presId="urn:microsoft.com/office/officeart/2005/8/layout/bProcess2"/>
    <dgm:cxn modelId="{B2D8620C-73D4-40FC-BA1C-D3FA344AC721}" type="presParOf" srcId="{0138E42E-54B7-41FD-8355-28DC07FFA617}" destId="{FBFC63F5-E385-4161-A608-785AEBB610C3}" srcOrd="0" destOrd="0" presId="urn:microsoft.com/office/officeart/2005/8/layout/bProcess2"/>
    <dgm:cxn modelId="{D1B9720C-89C8-4649-A1EB-28491B7677CF}" type="presParOf" srcId="{0138E42E-54B7-41FD-8355-28DC07FFA617}" destId="{15840B49-EBA1-41AB-B1EC-96DB2FD02FAB}" srcOrd="1" destOrd="0" presId="urn:microsoft.com/office/officeart/2005/8/layout/bProcess2"/>
    <dgm:cxn modelId="{8711DD6E-89E0-444F-9979-CC7DC85D09FB}" type="presParOf" srcId="{B71E941C-7D27-4AD8-AAB7-8A248276E262}" destId="{968D2F14-CC31-42FC-8168-0AC846B6A5AC}" srcOrd="5" destOrd="0" presId="urn:microsoft.com/office/officeart/2005/8/layout/bProcess2"/>
    <dgm:cxn modelId="{B50E5B1C-3B35-4C0F-A760-383280924B62}" type="presParOf" srcId="{B71E941C-7D27-4AD8-AAB7-8A248276E262}" destId="{190599E9-31F7-4286-A6B4-2AC7B3791344}" srcOrd="6" destOrd="0" presId="urn:microsoft.com/office/officeart/2005/8/layout/bProcess2"/>
    <dgm:cxn modelId="{B3DC5327-DEB4-4BB4-983B-F2249DF34D8C}" type="presParOf" srcId="{190599E9-31F7-4286-A6B4-2AC7B3791344}" destId="{6118640B-FCD4-4C8F-A2E2-AFB8AD16EA17}" srcOrd="0" destOrd="0" presId="urn:microsoft.com/office/officeart/2005/8/layout/bProcess2"/>
    <dgm:cxn modelId="{4BF4EF70-3357-4724-8CFA-32DF05C3BFF2}" type="presParOf" srcId="{190599E9-31F7-4286-A6B4-2AC7B3791344}" destId="{7CB628D1-857F-4299-99E6-9D617C1EB4E1}" srcOrd="1" destOrd="0" presId="urn:microsoft.com/office/officeart/2005/8/layout/bProcess2"/>
    <dgm:cxn modelId="{03268E3C-38D6-4C1A-9D34-B08F2745C5E7}" type="presParOf" srcId="{B71E941C-7D27-4AD8-AAB7-8A248276E262}" destId="{27C8FF2E-3BC7-4F18-A678-C17691454212}" srcOrd="7" destOrd="0" presId="urn:microsoft.com/office/officeart/2005/8/layout/bProcess2"/>
    <dgm:cxn modelId="{A1B363AB-E82C-4216-BB38-9AC15FC4C014}" type="presParOf" srcId="{B71E941C-7D27-4AD8-AAB7-8A248276E262}" destId="{F9E3DCBE-87CF-4B88-B7CA-F4A2746F3257}" srcOrd="8" destOrd="0" presId="urn:microsoft.com/office/officeart/2005/8/layout/bProcess2"/>
    <dgm:cxn modelId="{21D384D1-1AF8-48D3-9BCB-0B0E722C274E}" type="presParOf" srcId="{F9E3DCBE-87CF-4B88-B7CA-F4A2746F3257}" destId="{2A1487CE-FAF3-4B9B-81D2-302B0120C5C0}" srcOrd="0" destOrd="0" presId="urn:microsoft.com/office/officeart/2005/8/layout/bProcess2"/>
    <dgm:cxn modelId="{F8CC0C12-E3F6-4E8D-8655-7F343F14148C}" type="presParOf" srcId="{F9E3DCBE-87CF-4B88-B7CA-F4A2746F3257}" destId="{2D749AE5-233E-4DBC-952C-F154E252BB3A}" srcOrd="1" destOrd="0" presId="urn:microsoft.com/office/officeart/2005/8/layout/bProcess2"/>
    <dgm:cxn modelId="{7B93A03C-3D49-4DA7-AC4D-0E900225CABC}" type="presParOf" srcId="{B71E941C-7D27-4AD8-AAB7-8A248276E262}" destId="{BC33F785-CB39-4B96-B478-05291ED39D83}" srcOrd="9" destOrd="0" presId="urn:microsoft.com/office/officeart/2005/8/layout/bProcess2"/>
    <dgm:cxn modelId="{B3D1EC17-5905-40BE-BEC1-50AFFFBE4F38}" type="presParOf" srcId="{B71E941C-7D27-4AD8-AAB7-8A248276E262}" destId="{F79E1C76-55A4-4D72-A455-46EBF98B918C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19FC3-6074-4150-A4BD-22C3CD80FDFB}">
      <dsp:nvSpPr>
        <dsp:cNvPr id="0" name=""/>
        <dsp:cNvSpPr/>
      </dsp:nvSpPr>
      <dsp:spPr>
        <a:xfrm rot="5400000">
          <a:off x="237" y="1185514"/>
          <a:ext cx="3086960" cy="308743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426267-B334-4DEF-AA05-96CAD71E44E1}">
      <dsp:nvSpPr>
        <dsp:cNvPr id="0" name=""/>
        <dsp:cNvSpPr/>
      </dsp:nvSpPr>
      <dsp:spPr>
        <a:xfrm rot="16200000">
          <a:off x="3177352" y="1185514"/>
          <a:ext cx="3086960" cy="308743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836491F-0F80-4DF3-9BD5-7FB7418CF646}">
      <dsp:nvSpPr>
        <dsp:cNvPr id="0" name=""/>
        <dsp:cNvSpPr/>
      </dsp:nvSpPr>
      <dsp:spPr>
        <a:xfrm>
          <a:off x="3542375" y="3867253"/>
          <a:ext cx="2343834" cy="617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Nuevo Marco</a:t>
          </a:r>
          <a:endParaRPr lang="es-AR" sz="2800" kern="1200" dirty="0"/>
        </a:p>
      </dsp:txBody>
      <dsp:txXfrm>
        <a:off x="3542375" y="3867253"/>
        <a:ext cx="2343834" cy="617589"/>
      </dsp:txXfrm>
    </dsp:sp>
    <dsp:sp modelId="{FF02A630-31DB-4471-ABFF-2F5332FA4D47}">
      <dsp:nvSpPr>
        <dsp:cNvPr id="0" name=""/>
        <dsp:cNvSpPr/>
      </dsp:nvSpPr>
      <dsp:spPr>
        <a:xfrm rot="5400000">
          <a:off x="3078329" y="1185514"/>
          <a:ext cx="3086960" cy="308743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EE5A11-D577-4145-8466-D59D0A5753ED}">
      <dsp:nvSpPr>
        <dsp:cNvPr id="0" name=""/>
        <dsp:cNvSpPr/>
      </dsp:nvSpPr>
      <dsp:spPr>
        <a:xfrm rot="16200000">
          <a:off x="6254510" y="1185514"/>
          <a:ext cx="3086960" cy="3087434"/>
        </a:xfrm>
        <a:prstGeom prst="blockArc">
          <a:avLst>
            <a:gd name="adj1" fmla="val 13500000"/>
            <a:gd name="adj2" fmla="val 18900000"/>
            <a:gd name="adj3" fmla="val 496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221B59A-095E-4D6F-A9E0-F09E353B7639}">
      <dsp:nvSpPr>
        <dsp:cNvPr id="0" name=""/>
        <dsp:cNvSpPr/>
      </dsp:nvSpPr>
      <dsp:spPr>
        <a:xfrm>
          <a:off x="6394399" y="3867253"/>
          <a:ext cx="2343834" cy="617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Resultados</a:t>
          </a:r>
          <a:endParaRPr lang="es-AR" sz="2800" kern="1200" dirty="0"/>
        </a:p>
      </dsp:txBody>
      <dsp:txXfrm>
        <a:off x="6394399" y="3867253"/>
        <a:ext cx="2343834" cy="617589"/>
      </dsp:txXfrm>
    </dsp:sp>
    <dsp:sp modelId="{DFDE9AAD-9F11-4708-9AF1-19323A5AF977}">
      <dsp:nvSpPr>
        <dsp:cNvPr id="0" name=""/>
        <dsp:cNvSpPr/>
      </dsp:nvSpPr>
      <dsp:spPr>
        <a:xfrm>
          <a:off x="3467062" y="2071532"/>
          <a:ext cx="1414371" cy="141437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/>
            <a:t>Tele trabajo</a:t>
          </a:r>
          <a:endParaRPr lang="es-AR" sz="1800" b="1" kern="1200" dirty="0"/>
        </a:p>
      </dsp:txBody>
      <dsp:txXfrm>
        <a:off x="3664565" y="2238316"/>
        <a:ext cx="815493" cy="1080802"/>
      </dsp:txXfrm>
    </dsp:sp>
    <dsp:sp modelId="{6BD89FC4-F888-4912-908D-764A92A019F5}">
      <dsp:nvSpPr>
        <dsp:cNvPr id="0" name=""/>
        <dsp:cNvSpPr/>
      </dsp:nvSpPr>
      <dsp:spPr>
        <a:xfrm>
          <a:off x="4486430" y="2071532"/>
          <a:ext cx="1414371" cy="1414371"/>
        </a:xfrm>
        <a:prstGeom prst="ellipse">
          <a:avLst/>
        </a:prstGeom>
        <a:solidFill>
          <a:schemeClr val="accent5">
            <a:alpha val="50000"/>
            <a:hueOff val="-1419125"/>
            <a:satOff val="5687"/>
            <a:lumOff val="123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err="1" smtClean="0"/>
            <a:t>Pande</a:t>
          </a:r>
          <a:r>
            <a:rPr lang="es-AR" sz="1800" b="1" kern="1200" dirty="0" smtClean="0"/>
            <a:t>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err="1" smtClean="0"/>
            <a:t>mia</a:t>
          </a:r>
          <a:endParaRPr lang="es-AR" sz="1800" b="1" kern="1200" dirty="0"/>
        </a:p>
      </dsp:txBody>
      <dsp:txXfrm>
        <a:off x="4887805" y="2238316"/>
        <a:ext cx="815493" cy="1080802"/>
      </dsp:txXfrm>
    </dsp:sp>
    <dsp:sp modelId="{85F8B84A-755F-4B4C-B57E-A33ECE26B2D4}">
      <dsp:nvSpPr>
        <dsp:cNvPr id="0" name=""/>
        <dsp:cNvSpPr/>
      </dsp:nvSpPr>
      <dsp:spPr>
        <a:xfrm>
          <a:off x="890424" y="1654371"/>
          <a:ext cx="978130" cy="978153"/>
        </a:xfrm>
        <a:prstGeom prst="ellipse">
          <a:avLst/>
        </a:prstGeom>
        <a:solidFill>
          <a:schemeClr val="accent5">
            <a:alpha val="50000"/>
            <a:hueOff val="-2838251"/>
            <a:satOff val="11375"/>
            <a:lumOff val="246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b="1" kern="1200" dirty="0" smtClean="0"/>
            <a:t>VC</a:t>
          </a:r>
          <a:endParaRPr lang="es-AR" sz="2400" b="1" kern="1200" dirty="0"/>
        </a:p>
      </dsp:txBody>
      <dsp:txXfrm>
        <a:off x="1033668" y="1797618"/>
        <a:ext cx="691642" cy="691659"/>
      </dsp:txXfrm>
    </dsp:sp>
    <dsp:sp modelId="{362D45A6-0324-4EBC-BB72-F451C68D4C26}">
      <dsp:nvSpPr>
        <dsp:cNvPr id="0" name=""/>
        <dsp:cNvSpPr/>
      </dsp:nvSpPr>
      <dsp:spPr>
        <a:xfrm>
          <a:off x="529674" y="2472151"/>
          <a:ext cx="480465" cy="480273"/>
        </a:xfrm>
        <a:prstGeom prst="ellipse">
          <a:avLst/>
        </a:prstGeom>
        <a:solidFill>
          <a:schemeClr val="accent5">
            <a:alpha val="50000"/>
            <a:hueOff val="-4257376"/>
            <a:satOff val="17062"/>
            <a:lumOff val="369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DA9D51A-298B-48CC-8308-6ED8FA10CC04}">
      <dsp:nvSpPr>
        <dsp:cNvPr id="0" name=""/>
        <dsp:cNvSpPr/>
      </dsp:nvSpPr>
      <dsp:spPr>
        <a:xfrm>
          <a:off x="1948824" y="1846777"/>
          <a:ext cx="279564" cy="279381"/>
        </a:xfrm>
        <a:prstGeom prst="ellipse">
          <a:avLst/>
        </a:prstGeom>
        <a:solidFill>
          <a:schemeClr val="accent5">
            <a:alpha val="50000"/>
            <a:hueOff val="-5676501"/>
            <a:satOff val="22749"/>
            <a:lumOff val="493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B25F8ED-9B50-4BEE-9619-06CBAB1A80CB}">
      <dsp:nvSpPr>
        <dsp:cNvPr id="0" name=""/>
        <dsp:cNvSpPr/>
      </dsp:nvSpPr>
      <dsp:spPr>
        <a:xfrm>
          <a:off x="1844933" y="2238590"/>
          <a:ext cx="978130" cy="978153"/>
        </a:xfrm>
        <a:prstGeom prst="ellipse">
          <a:avLst/>
        </a:prstGeom>
        <a:solidFill>
          <a:schemeClr val="accent5">
            <a:alpha val="50000"/>
            <a:hueOff val="-7095626"/>
            <a:satOff val="28436"/>
            <a:lumOff val="616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0" kern="1200" dirty="0" err="1" smtClean="0"/>
            <a:t>Invest</a:t>
          </a:r>
          <a:endParaRPr lang="es-AR" sz="1800" b="0" kern="1200" dirty="0"/>
        </a:p>
      </dsp:txBody>
      <dsp:txXfrm>
        <a:off x="1988177" y="2381837"/>
        <a:ext cx="691642" cy="691659"/>
      </dsp:txXfrm>
    </dsp:sp>
    <dsp:sp modelId="{F5D31828-23A8-4D5D-A0F3-8EF46C8116DD}">
      <dsp:nvSpPr>
        <dsp:cNvPr id="0" name=""/>
        <dsp:cNvSpPr/>
      </dsp:nvSpPr>
      <dsp:spPr>
        <a:xfrm>
          <a:off x="1947218" y="3276566"/>
          <a:ext cx="279564" cy="279381"/>
        </a:xfrm>
        <a:prstGeom prst="ellipse">
          <a:avLst/>
        </a:prstGeom>
        <a:solidFill>
          <a:schemeClr val="accent5">
            <a:alpha val="50000"/>
            <a:hueOff val="-8514751"/>
            <a:satOff val="34124"/>
            <a:lumOff val="73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A721B1E-B9AF-4B1E-BEEA-74348C525ED5}">
      <dsp:nvSpPr>
        <dsp:cNvPr id="0" name=""/>
        <dsp:cNvSpPr/>
      </dsp:nvSpPr>
      <dsp:spPr>
        <a:xfrm>
          <a:off x="907854" y="2797566"/>
          <a:ext cx="978130" cy="978153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/>
            <a:t>PWE</a:t>
          </a:r>
          <a:endParaRPr lang="es-AR" sz="2000" b="1" kern="1200" dirty="0"/>
        </a:p>
      </dsp:txBody>
      <dsp:txXfrm>
        <a:off x="1051098" y="2940813"/>
        <a:ext cx="691642" cy="691659"/>
      </dsp:txXfrm>
    </dsp:sp>
    <dsp:sp modelId="{1B5F1ED4-47B7-416C-9D91-04EEAB9C76B8}">
      <dsp:nvSpPr>
        <dsp:cNvPr id="0" name=""/>
        <dsp:cNvSpPr/>
      </dsp:nvSpPr>
      <dsp:spPr>
        <a:xfrm>
          <a:off x="6660637" y="1823795"/>
          <a:ext cx="1802949" cy="180262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smtClean="0"/>
            <a:t>Permanencia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smtClean="0"/>
            <a:t>Crecimiento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600" b="1" kern="1200" smtClean="0"/>
            <a:t>Desarrollo</a:t>
          </a:r>
          <a:endParaRPr lang="es-AR" sz="1600" b="1" kern="1200" dirty="0"/>
        </a:p>
      </dsp:txBody>
      <dsp:txXfrm>
        <a:off x="6924673" y="2087783"/>
        <a:ext cx="1274877" cy="1274647"/>
      </dsp:txXfrm>
    </dsp:sp>
    <dsp:sp modelId="{5C57A8AE-FBA2-47C5-BDB5-B0F4882FC2DC}">
      <dsp:nvSpPr>
        <dsp:cNvPr id="0" name=""/>
        <dsp:cNvSpPr/>
      </dsp:nvSpPr>
      <dsp:spPr>
        <a:xfrm>
          <a:off x="580120" y="3867253"/>
          <a:ext cx="2343834" cy="617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kern="1200" dirty="0" smtClean="0"/>
            <a:t>Hipótesis </a:t>
          </a:r>
          <a:endParaRPr lang="es-AR" sz="2800" kern="1200" dirty="0"/>
        </a:p>
      </dsp:txBody>
      <dsp:txXfrm>
        <a:off x="580120" y="3867253"/>
        <a:ext cx="2343834" cy="6175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C9A18-1D1D-4052-A3C0-43C71185CE3E}">
      <dsp:nvSpPr>
        <dsp:cNvPr id="0" name=""/>
        <dsp:cNvSpPr/>
      </dsp:nvSpPr>
      <dsp:spPr>
        <a:xfrm>
          <a:off x="3426799" y="1789906"/>
          <a:ext cx="1997546" cy="196480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/>
            <a:t>Descriptores</a:t>
          </a:r>
        </a:p>
      </dsp:txBody>
      <dsp:txXfrm>
        <a:off x="3719333" y="2077645"/>
        <a:ext cx="1412478" cy="1389324"/>
      </dsp:txXfrm>
    </dsp:sp>
    <dsp:sp modelId="{0D452D28-F2F8-490D-819C-22082809C9C4}">
      <dsp:nvSpPr>
        <dsp:cNvPr id="0" name=""/>
        <dsp:cNvSpPr/>
      </dsp:nvSpPr>
      <dsp:spPr>
        <a:xfrm rot="16200000">
          <a:off x="4304308" y="1653120"/>
          <a:ext cx="242528" cy="31044"/>
        </a:xfrm>
        <a:custGeom>
          <a:avLst/>
          <a:gdLst/>
          <a:ahLst/>
          <a:cxnLst/>
          <a:rect l="0" t="0" r="0" b="0"/>
          <a:pathLst>
            <a:path>
              <a:moveTo>
                <a:pt x="0" y="15522"/>
              </a:moveTo>
              <a:lnTo>
                <a:pt x="242528" y="155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4419509" y="1662579"/>
        <a:ext cx="12126" cy="12126"/>
      </dsp:txXfrm>
    </dsp:sp>
    <dsp:sp modelId="{B0453EE8-6301-4273-85BA-A1235528F693}">
      <dsp:nvSpPr>
        <dsp:cNvPr id="0" name=""/>
        <dsp:cNvSpPr/>
      </dsp:nvSpPr>
      <dsp:spPr>
        <a:xfrm>
          <a:off x="3662293" y="20820"/>
          <a:ext cx="1526557" cy="152655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>
              <a:solidFill>
                <a:sysClr val="windowText" lastClr="000000"/>
              </a:solidFill>
            </a:rPr>
            <a:t>Variables relativas a la Org</a:t>
          </a:r>
        </a:p>
      </dsp:txBody>
      <dsp:txXfrm>
        <a:off x="3885852" y="244379"/>
        <a:ext cx="1079439" cy="1079439"/>
      </dsp:txXfrm>
    </dsp:sp>
    <dsp:sp modelId="{EBD1BD86-31BA-4C75-BD54-F7984D978D43}">
      <dsp:nvSpPr>
        <dsp:cNvPr id="0" name=""/>
        <dsp:cNvSpPr/>
      </dsp:nvSpPr>
      <dsp:spPr>
        <a:xfrm>
          <a:off x="5424345" y="2756785"/>
          <a:ext cx="226155" cy="31044"/>
        </a:xfrm>
        <a:custGeom>
          <a:avLst/>
          <a:gdLst/>
          <a:ahLst/>
          <a:cxnLst/>
          <a:rect l="0" t="0" r="0" b="0"/>
          <a:pathLst>
            <a:path>
              <a:moveTo>
                <a:pt x="0" y="15522"/>
              </a:moveTo>
              <a:lnTo>
                <a:pt x="226155" y="155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5531769" y="2766653"/>
        <a:ext cx="11307" cy="11307"/>
      </dsp:txXfrm>
    </dsp:sp>
    <dsp:sp modelId="{F160AE55-F0B6-4ECE-9DE6-9FA8D59F1559}">
      <dsp:nvSpPr>
        <dsp:cNvPr id="0" name=""/>
        <dsp:cNvSpPr/>
      </dsp:nvSpPr>
      <dsp:spPr>
        <a:xfrm>
          <a:off x="5650501" y="2009028"/>
          <a:ext cx="1526557" cy="1526557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>
              <a:solidFill>
                <a:sysClr val="windowText" lastClr="000000"/>
              </a:solidFill>
            </a:rPr>
            <a:t>Variables relativas al sujeto</a:t>
          </a:r>
        </a:p>
      </dsp:txBody>
      <dsp:txXfrm>
        <a:off x="5874060" y="2232587"/>
        <a:ext cx="1079439" cy="1079439"/>
      </dsp:txXfrm>
    </dsp:sp>
    <dsp:sp modelId="{C4D5CDF4-EFEF-45F9-B979-3DFCB3ED794F}">
      <dsp:nvSpPr>
        <dsp:cNvPr id="0" name=""/>
        <dsp:cNvSpPr/>
      </dsp:nvSpPr>
      <dsp:spPr>
        <a:xfrm rot="5400000">
          <a:off x="4304308" y="3860450"/>
          <a:ext cx="242528" cy="31044"/>
        </a:xfrm>
        <a:custGeom>
          <a:avLst/>
          <a:gdLst/>
          <a:ahLst/>
          <a:cxnLst/>
          <a:rect l="0" t="0" r="0" b="0"/>
          <a:pathLst>
            <a:path>
              <a:moveTo>
                <a:pt x="0" y="15522"/>
              </a:moveTo>
              <a:lnTo>
                <a:pt x="242528" y="155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4419509" y="3869909"/>
        <a:ext cx="12126" cy="12126"/>
      </dsp:txXfrm>
    </dsp:sp>
    <dsp:sp modelId="{83FC6D24-C264-47D0-8471-2520859D05B1}">
      <dsp:nvSpPr>
        <dsp:cNvPr id="0" name=""/>
        <dsp:cNvSpPr/>
      </dsp:nvSpPr>
      <dsp:spPr>
        <a:xfrm>
          <a:off x="3662293" y="3997236"/>
          <a:ext cx="1526557" cy="1526557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>
              <a:solidFill>
                <a:sysClr val="windowText" lastClr="000000"/>
              </a:solidFill>
            </a:rPr>
            <a:t>Saberes formales y tácitos</a:t>
          </a:r>
        </a:p>
      </dsp:txBody>
      <dsp:txXfrm>
        <a:off x="3885852" y="4220795"/>
        <a:ext cx="1079439" cy="1079439"/>
      </dsp:txXfrm>
    </dsp:sp>
    <dsp:sp modelId="{4A44963D-04FC-489F-8A1C-0CC54B9ABFD1}">
      <dsp:nvSpPr>
        <dsp:cNvPr id="0" name=""/>
        <dsp:cNvSpPr/>
      </dsp:nvSpPr>
      <dsp:spPr>
        <a:xfrm rot="10800000">
          <a:off x="3200643" y="2756785"/>
          <a:ext cx="226155" cy="31044"/>
        </a:xfrm>
        <a:custGeom>
          <a:avLst/>
          <a:gdLst/>
          <a:ahLst/>
          <a:cxnLst/>
          <a:rect l="0" t="0" r="0" b="0"/>
          <a:pathLst>
            <a:path>
              <a:moveTo>
                <a:pt x="0" y="15522"/>
              </a:moveTo>
              <a:lnTo>
                <a:pt x="226155" y="1552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 rot="10800000">
        <a:off x="3308067" y="2766653"/>
        <a:ext cx="11307" cy="11307"/>
      </dsp:txXfrm>
    </dsp:sp>
    <dsp:sp modelId="{FC30561B-8EA4-4BA4-AE05-246B12444D38}">
      <dsp:nvSpPr>
        <dsp:cNvPr id="0" name=""/>
        <dsp:cNvSpPr/>
      </dsp:nvSpPr>
      <dsp:spPr>
        <a:xfrm>
          <a:off x="1674085" y="2009028"/>
          <a:ext cx="1526557" cy="152655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>
              <a:solidFill>
                <a:sysClr val="windowText" lastClr="000000"/>
              </a:solidFill>
            </a:rPr>
            <a:t>Saberes de gestión</a:t>
          </a:r>
        </a:p>
      </dsp:txBody>
      <dsp:txXfrm>
        <a:off x="1897644" y="2232587"/>
        <a:ext cx="1079439" cy="10794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6F6A7-7722-4C08-96D4-D35217F3EEF1}">
      <dsp:nvSpPr>
        <dsp:cNvPr id="0" name=""/>
        <dsp:cNvSpPr/>
      </dsp:nvSpPr>
      <dsp:spPr>
        <a:xfrm>
          <a:off x="3705" y="306358"/>
          <a:ext cx="2051595" cy="205159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b="1" kern="1200" smtClean="0"/>
            <a:t>Digitalizac.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b="1" kern="1200" smtClean="0"/>
            <a:t>De Procesos</a:t>
          </a:r>
          <a:endParaRPr lang="es-AR" sz="2200" b="1" kern="1200" dirty="0"/>
        </a:p>
      </dsp:txBody>
      <dsp:txXfrm>
        <a:off x="304154" y="606807"/>
        <a:ext cx="1450697" cy="1450697"/>
      </dsp:txXfrm>
    </dsp:sp>
    <dsp:sp modelId="{EC8DDFE7-667D-4828-8F46-8B675F086E2D}">
      <dsp:nvSpPr>
        <dsp:cNvPr id="0" name=""/>
        <dsp:cNvSpPr/>
      </dsp:nvSpPr>
      <dsp:spPr>
        <a:xfrm rot="10800000">
          <a:off x="670474" y="2543273"/>
          <a:ext cx="718058" cy="392875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839C5D-2C3A-4230-8B09-F21421C803C8}">
      <dsp:nvSpPr>
        <dsp:cNvPr id="0" name=""/>
        <dsp:cNvSpPr/>
      </dsp:nvSpPr>
      <dsp:spPr>
        <a:xfrm>
          <a:off x="9295" y="3099228"/>
          <a:ext cx="2040415" cy="2005164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b="1" kern="1200" smtClean="0"/>
            <a:t>Formación</a:t>
          </a:r>
          <a:endParaRPr lang="es-AR" sz="2200" b="1" kern="1200" dirty="0"/>
        </a:p>
      </dsp:txBody>
      <dsp:txXfrm>
        <a:off x="308107" y="3392877"/>
        <a:ext cx="1442791" cy="1417866"/>
      </dsp:txXfrm>
    </dsp:sp>
    <dsp:sp modelId="{BE6C35A1-8162-43A5-9082-D50994968F6C}">
      <dsp:nvSpPr>
        <dsp:cNvPr id="0" name=""/>
        <dsp:cNvSpPr/>
      </dsp:nvSpPr>
      <dsp:spPr>
        <a:xfrm rot="5400000">
          <a:off x="2217495" y="3905373"/>
          <a:ext cx="718058" cy="392875"/>
        </a:xfrm>
        <a:prstGeom prst="triangl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840B49-EBA1-41AB-B1EC-96DB2FD02FAB}">
      <dsp:nvSpPr>
        <dsp:cNvPr id="0" name=""/>
        <dsp:cNvSpPr/>
      </dsp:nvSpPr>
      <dsp:spPr>
        <a:xfrm>
          <a:off x="3081099" y="3090723"/>
          <a:ext cx="2131784" cy="2022174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smtClean="0"/>
            <a:t>   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200" kern="1200" smtClean="0"/>
            <a:t>     </a:t>
          </a:r>
          <a:r>
            <a:rPr lang="es-AR" sz="3200" b="1" kern="1200" smtClean="0"/>
            <a:t>PWE</a:t>
          </a:r>
          <a:endParaRPr lang="es-AR" sz="32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1700" kern="1200"/>
        </a:p>
      </dsp:txBody>
      <dsp:txXfrm>
        <a:off x="3393292" y="3386864"/>
        <a:ext cx="1507398" cy="1429892"/>
      </dsp:txXfrm>
    </dsp:sp>
    <dsp:sp modelId="{968D2F14-CC31-42FC-8168-0AC846B6A5AC}">
      <dsp:nvSpPr>
        <dsp:cNvPr id="0" name=""/>
        <dsp:cNvSpPr/>
      </dsp:nvSpPr>
      <dsp:spPr>
        <a:xfrm>
          <a:off x="3787962" y="2492865"/>
          <a:ext cx="718058" cy="392875"/>
        </a:xfrm>
        <a:prstGeom prst="triangl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B628D1-857F-4299-99E6-9D617C1EB4E1}">
      <dsp:nvSpPr>
        <dsp:cNvPr id="0" name=""/>
        <dsp:cNvSpPr/>
      </dsp:nvSpPr>
      <dsp:spPr>
        <a:xfrm>
          <a:off x="3148137" y="354192"/>
          <a:ext cx="1997707" cy="1955929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smtClean="0"/>
            <a:t>Tele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smtClean="0"/>
            <a:t>trabajo</a:t>
          </a:r>
          <a:endParaRPr lang="es-AR" sz="2800" b="1" kern="1200" dirty="0"/>
        </a:p>
      </dsp:txBody>
      <dsp:txXfrm>
        <a:off x="3440694" y="640631"/>
        <a:ext cx="1412593" cy="1383051"/>
      </dsp:txXfrm>
    </dsp:sp>
    <dsp:sp modelId="{27C8FF2E-3BC7-4F18-A678-C17691454212}">
      <dsp:nvSpPr>
        <dsp:cNvPr id="0" name=""/>
        <dsp:cNvSpPr/>
      </dsp:nvSpPr>
      <dsp:spPr>
        <a:xfrm rot="5400000">
          <a:off x="5600674" y="1135719"/>
          <a:ext cx="718058" cy="392875"/>
        </a:xfrm>
        <a:prstGeom prst="triangl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D749AE5-233E-4DBC-952C-F154E252BB3A}">
      <dsp:nvSpPr>
        <dsp:cNvPr id="0" name=""/>
        <dsp:cNvSpPr/>
      </dsp:nvSpPr>
      <dsp:spPr>
        <a:xfrm>
          <a:off x="6751323" y="403413"/>
          <a:ext cx="1876328" cy="1857485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smtClean="0"/>
            <a:t>Covid 19</a:t>
          </a:r>
          <a:endParaRPr lang="es-AR" sz="2800" b="1" kern="1200" dirty="0"/>
        </a:p>
      </dsp:txBody>
      <dsp:txXfrm>
        <a:off x="7026105" y="675435"/>
        <a:ext cx="1326764" cy="1313441"/>
      </dsp:txXfrm>
    </dsp:sp>
    <dsp:sp modelId="{BC33F785-CB39-4B96-B478-05291ED39D83}">
      <dsp:nvSpPr>
        <dsp:cNvPr id="0" name=""/>
        <dsp:cNvSpPr/>
      </dsp:nvSpPr>
      <dsp:spPr>
        <a:xfrm rot="10800000">
          <a:off x="7330458" y="2483137"/>
          <a:ext cx="718058" cy="392875"/>
        </a:xfrm>
        <a:prstGeom prst="triangl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79E1C76-55A4-4D72-A455-46EBF98B918C}">
      <dsp:nvSpPr>
        <dsp:cNvPr id="0" name=""/>
        <dsp:cNvSpPr/>
      </dsp:nvSpPr>
      <dsp:spPr>
        <a:xfrm>
          <a:off x="6238681" y="3076013"/>
          <a:ext cx="2901612" cy="2496155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b="1" kern="1200" smtClean="0"/>
            <a:t>Ventaja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b="1" kern="1200" smtClean="0"/>
            <a:t>Competitiva</a:t>
          </a:r>
          <a:endParaRPr lang="es-AR" sz="2400" b="1" kern="1200" dirty="0"/>
        </a:p>
      </dsp:txBody>
      <dsp:txXfrm>
        <a:off x="6663612" y="3441566"/>
        <a:ext cx="2051750" cy="17650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hasedProcess">
  <dgm:title val=""/>
  <dgm:desc val=""/>
  <dgm:catLst>
    <dgm:cat type="process" pri="1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6" srcId="10" destId="11" srcOrd="0" destOrd="0"/>
        <dgm:cxn modelId="17" srcId="10" destId="12" srcOrd="1" destOrd="0"/>
        <dgm:cxn modelId="18" srcId="10" destId="13" srcOrd="2" destOrd="0"/>
        <dgm:cxn modelId="50" srcId="0" destId="20" srcOrd="1" destOrd="0"/>
        <dgm:cxn modelId="60" srcId="0" destId="30" srcOrd="2" destOrd="0"/>
        <dgm:cxn modelId="32" srcId="30" destId="31" srcOrd="0" destOrd="0"/>
        <dgm:cxn modelId="26" srcId="20" destId="21" srcOrd="0" destOrd="0"/>
        <dgm:cxn modelId="27" srcId="20" destId="22" srcOrd="1" destOrd="0"/>
      </dgm:cxnLst>
      <dgm:bg/>
      <dgm:whole/>
    </dgm:dataModel>
  </dgm:clrData>
  <dgm:layoutNode name="Name0">
    <dgm:varLst>
      <dgm:chMax val="3"/>
      <dgm:chPref val="3"/>
      <dgm:bulletEnabled val="1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gte" val="3">
        <dgm:alg type="composite">
          <dgm:param type="ar" val="2.8316"/>
        </dgm:alg>
        <dgm:choose name="Name3">
          <dgm:if name="Name4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567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rightChild" refType="w" fact="0.713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parentText1" refType="w" fact="0.0621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6845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if>
          <dgm:else name="Name5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parentText3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rightChild" refType="primFontSz" refFor="des" refForName="parentText1" op="lte"/>
              <dgm:constr type="primFontSz" for="des" forName="rightChild" refType="primFontSz" refFor="des" refForName="parentText2" op="lte"/>
              <dgm:constr type="primFontSz" for="des" forName="rightChild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72"/>
              <dgm:constr type="t" for="ch" forName="leftComposite" refType="h" fact="0.1159"/>
              <dgm:constr type="w" for="ch" forName="leftComposite" refType="w" fact="0.2455"/>
              <dgm:constr type="h" for="ch" forName="leftComposite" refType="h" fact="0.6953"/>
              <dgm:constr type="l" for="ch" forName="middleComposite" refType="w" fact="0.365"/>
              <dgm:constr type="t" for="ch" forName="middleComposite" refType="h" fact="0.1545"/>
              <dgm:constr type="w" for="ch" forName="middleComposite" refType="w" fact="0.2728"/>
              <dgm:constr type="h" for="ch" forName="middleComposite" refType="h" fact="0.6567"/>
              <dgm:constr type="l" for="ch" forName="rightChild" refType="w" fact="0.09"/>
              <dgm:constr type="t" for="ch" forName="rightChild" refType="h" fact="0.1934"/>
              <dgm:constr type="w" for="ch" forName="rightChild" refType="w" fact="0.193"/>
              <dgm:constr type="h" for="ch" forName="rightChild" refType="h" fact="0.5464"/>
              <dgm:constr type="l" for="ch" forName="arc1" refType="w" fact="0"/>
              <dgm:constr type="t" for="ch" forName="arc1" refType="h" fact="0"/>
              <dgm:constr type="w" for="ch" forName="arc1" refType="w" fact="0.3305"/>
              <dgm:constr type="h" for="ch" forName="arc1" refType="h" fact="0.9357"/>
              <dgm:constr type="l" for="ch" forName="arc2" refType="w" fact="0.3295"/>
              <dgm:constr type="t" for="ch" forName="arc2" refType="h" fact="0"/>
              <dgm:constr type="w" for="ch" forName="arc2" refType="w" fact="0.3305"/>
              <dgm:constr type="h" for="ch" forName="arc2" refType="h" fact="0.9357"/>
              <dgm:constr type="l" for="ch" forName="arc3" refType="w" fact="0.3401"/>
              <dgm:constr type="t" for="ch" forName="arc3" refType="h" fact="0"/>
              <dgm:constr type="w" for="ch" forName="arc3" refType="w" fact="0.3305"/>
              <dgm:constr type="h" for="ch" forName="arc3" refType="h" fact="0.9357"/>
              <dgm:constr type="l" for="ch" forName="arc4" refType="w" fact="0.6695"/>
              <dgm:constr type="t" for="ch" forName="arc4" refType="h" fact="0"/>
              <dgm:constr type="w" for="ch" forName="arc4" refType="w" fact="0.3305"/>
              <dgm:constr type="h" for="ch" forName="arc4" refType="h" fact="0.9357"/>
              <dgm:constr type="l" for="ch" forName="parentText1" refType="w" fact="0.7"/>
              <dgm:constr type="t" for="ch" forName="parentText1" refType="h" fact="0.8128"/>
              <dgm:constr type="w" for="ch" forName="parentText1" refType="w" fact="0.2509"/>
              <dgm:constr type="h" for="ch" forName="parentText1" refType="h" fact="0.1872"/>
              <dgm:constr type="l" for="ch" forName="parentText2" refType="w" fact="0.3792"/>
              <dgm:constr type="t" for="ch" forName="parentText2" refType="h" fact="0.8128"/>
              <dgm:constr type="w" for="ch" forName="parentText2" refType="w" fact="0.2509"/>
              <dgm:constr type="h" for="ch" forName="parentText2" refType="h" fact="0.1872"/>
              <dgm:constr type="l" for="ch" forName="parentText3" refType="w" fact="0.062"/>
              <dgm:constr type="t" for="ch" forName="parentText3" refType="h" fact="0.8128"/>
              <dgm:constr type="w" for="ch" forName="parentText3" refType="w" fact="0.2509"/>
              <dgm:constr type="h" for="ch" forName="parentText3" refType="h" fact="0.1872"/>
            </dgm:constrLst>
          </dgm:else>
        </dgm:choose>
      </dgm:if>
      <dgm:if name="Name6" axis="ch" ptType="node" func="cnt" op="gte" val="2">
        <dgm:alg type="composite">
          <dgm:param type="ar" val="1.8986"/>
        </dgm:alg>
        <dgm:choose name="Name7">
          <dgm:if name="Name8" func="var" arg="dir" op="equ" val="norm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0941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5782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1" refType="w" fact="0.0926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  <dgm:constr type="l" for="ch" forName="parentText2" refType="w" fact="0.5655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</dgm:constrLst>
          </dgm:if>
          <dgm:else name="Name9">
            <dgm:constrLst>
              <dgm:constr type="primFontSz" for="des" forName="parentText1" val="65"/>
              <dgm:constr type="primFontSz" for="des" forName="childText1_1" val="65"/>
              <dgm:constr type="primFontSz" for="des" forName="circ1Tx" val="65"/>
              <dgm:constr type="primFontSz" for="des" forName="parentText2" refType="primFontSz" refFor="des" refForName="parentText1" op="equ"/>
              <dgm:constr type="primFontSz" for="des" forName="childText1_1" refType="primFontSz" refFor="des" refForName="parentText1" op="lte"/>
              <dgm:constr type="primFontSz" for="des" forName="childText1_2" refType="primFontSz" refFor="des" refForName="parentText1" op="lte"/>
              <dgm:constr type="primFontSz" for="des" forName="childText1_3" refType="primFontSz" refFor="des" refForName="parentText1" op="lte"/>
              <dgm:constr type="primFontSz" for="des" forName="childText1_4" refType="primFontSz" refFor="des" refForName="parentText1" op="lte"/>
              <dgm:constr type="primFontSz" for="des" forName="childText1_1" refType="primFontSz" refFor="des" refForName="parentText2" op="lte"/>
              <dgm:constr type="primFontSz" for="des" forName="childText1_2" refType="primFontSz" refFor="des" refForName="parentText2" op="lte"/>
              <dgm:constr type="primFontSz" for="des" forName="childText1_3" refType="primFontSz" refFor="des" refForName="parentText2" op="lte"/>
              <dgm:constr type="primFontSz" for="des" forName="childText1_4" refType="primFontSz" refFor="des" refForName="parentText2" op="lte"/>
              <dgm:constr type="primFontSz" for="des" forName="childText1_1" refType="primFontSz" refFor="des" refForName="parentText3" op="lte"/>
              <dgm:constr type="primFontSz" for="des" forName="childText1_2" refType="primFontSz" refFor="des" refForName="parentText3" op="lte"/>
              <dgm:constr type="primFontSz" for="des" forName="childText1_3" refType="primFontSz" refFor="des" refForName="parentText3" op="lte"/>
              <dgm:constr type="primFontSz" for="des" forName="childText1_4" refType="primFontSz" refFor="des" refForName="parentText3" op="lte"/>
              <dgm:constr type="primFontSz" for="des" forName="circ1Tx" refType="primFontSz" refFor="des" refForName="parentText1" op="lte"/>
              <dgm:constr type="primFontSz" for="des" forName="circ2Tx" refType="primFontSz" refFor="des" refForName="parentText1" op="lte"/>
              <dgm:constr type="primFontSz" for="des" forName="circ3Tx" refType="primFontSz" refFor="des" refForName="parentText1" op="lte"/>
              <dgm:constr type="primFontSz" for="des" forName="circ4Tx" refType="primFontSz" refFor="des" refForName="parentText1" op="lte"/>
              <dgm:constr type="primFontSz" for="des" forName="circ1Tx" refType="primFontSz" refFor="des" refForName="parentText2" op="lte"/>
              <dgm:constr type="primFontSz" for="des" forName="circ2Tx" refType="primFontSz" refFor="des" refForName="parentText2" op="lte"/>
              <dgm:constr type="primFontSz" for="des" forName="circ3Tx" refType="primFontSz" refFor="des" refForName="parentText2" op="lte"/>
              <dgm:constr type="primFontSz" for="des" forName="circ4Tx" refType="primFontSz" refFor="des" refForName="parentText2" op="lte"/>
              <dgm:constr type="primFontSz" for="des" forName="circ1Tx" refType="primFontSz" refFor="des" refForName="parentText3" op="lte"/>
              <dgm:constr type="primFontSz" for="des" forName="circ2Tx" refType="primFontSz" refFor="des" refForName="parentText3" op="lte"/>
              <dgm:constr type="primFontSz" for="des" forName="circ3Tx" refType="primFontSz" refFor="des" refForName="parentText3" op="lte"/>
              <dgm:constr type="primFontSz" for="des" forName="circ4Tx" refType="primFontSz" refFor="des" refForName="parentText3" op="lte"/>
              <dgm:constr type="primFontSz" for="des" forName="childText1_2" refType="primFontSz" refFor="des" refForName="childText1_1" op="equ"/>
              <dgm:constr type="primFontSz" for="des" forName="childText1_3" refType="primFontSz" refFor="des" refForName="childText1_1" op="equ"/>
              <dgm:constr type="primFontSz" for="des" forName="childText1_4" refType="primFontSz" refFor="des" refForName="childText1_1" op="equ"/>
              <dgm:constr type="primFontSz" for="des" forName="circ2Tx" refType="primFontSz" refFor="des" refForName="circ1Tx" op="equ"/>
              <dgm:constr type="primFontSz" for="des" forName="circ3Tx" refType="primFontSz" refFor="des" refForName="circ1Tx" op="equ"/>
              <dgm:constr type="primFontSz" for="des" forName="circ4Tx" refType="primFontSz" refFor="des" refForName="circ1Tx" op="equ"/>
              <dgm:constr type="l" for="ch" forName="leftComposite" refType="w" fact="0.592"/>
              <dgm:constr type="t" for="ch" forName="leftComposite" refType="h" fact="0.1159"/>
              <dgm:constr type="w" for="ch" forName="leftComposite" refType="w" fact="0.3469"/>
              <dgm:constr type="h" for="ch" forName="leftComposite" refType="h" fact="0.6953"/>
              <dgm:constr type="l" for="ch" forName="middleComposite" refType="w" fact="0.0941"/>
              <dgm:constr type="t" for="ch" forName="middleComposite" refType="h" fact="0.1159"/>
              <dgm:constr type="w" for="ch" forName="middleComposite" refType="w" fact="0.3389"/>
              <dgm:constr type="h" for="ch" forName="middleComposite" refType="h" fact="0.6567"/>
              <dgm:constr type="l" for="ch" forName="arc1" refType="w" fact="0"/>
              <dgm:constr type="t" for="ch" forName="arc1" refType="h" fact="0"/>
              <dgm:constr type="w" for="ch" forName="arc1" refType="w" fact="0.4928"/>
              <dgm:constr type="h" for="ch" forName="arc1" refType="h" fact="0.9357"/>
              <dgm:constr type="l" for="ch" forName="arc3" refType="w" fact="0.5072"/>
              <dgm:constr type="t" for="ch" forName="arc3" refType="h" fact="0"/>
              <dgm:constr type="w" for="ch" forName="arc3" refType="w" fact="0.4928"/>
              <dgm:constr type="h" for="ch" forName="arc3" refType="h" fact="0.9357"/>
              <dgm:constr type="l" for="ch" forName="parentText2" refType="w" fact="0.0926"/>
              <dgm:constr type="t" for="ch" forName="parentText2" refType="h" fact="0.8128"/>
              <dgm:constr type="w" for="ch" forName="parentText2" refType="w" fact="0.3742"/>
              <dgm:constr type="h" for="ch" forName="parentText2" refType="h" fact="0.1872"/>
              <dgm:constr type="l" for="ch" forName="parentText1" refType="w" fact="0.5655"/>
              <dgm:constr type="t" for="ch" forName="parentText1" refType="h" fact="0.8128"/>
              <dgm:constr type="w" for="ch" forName="parentText1" refType="w" fact="0.3742"/>
              <dgm:constr type="h" for="ch" forName="parentText1" refType="h" fact="0.1872"/>
            </dgm:constrLst>
          </dgm:else>
        </dgm:choose>
      </dgm:if>
      <dgm:else name="Name10">
        <dgm:alg type="composite">
          <dgm:param type="ar" val="0.8036"/>
        </dgm:alg>
        <dgm:constrLst>
          <dgm:constr type="primFontSz" for="des" forName="parentText1" val="65"/>
          <dgm:constr type="primFontSz" for="des" forName="childText1_1" val="65"/>
          <dgm:constr type="primFontSz" for="des" forName="childText1_1" refType="primFontSz" refFor="des" refForName="parentText1" op="lte"/>
          <dgm:constr type="primFontSz" for="des" forName="childText1_2" refType="primFontSz" refFor="des" refForName="parentText1" op="lte"/>
          <dgm:constr type="primFontSz" for="des" forName="childText1_3" refType="primFontSz" refFor="des" refForName="parentText1" op="lte"/>
          <dgm:constr type="primFontSz" for="des" forName="childText1_4" refType="primFontSz" refFor="des" refForName="parentText1" op="lte"/>
          <dgm:constr type="primFontSz" for="des" forName="childText1_1" refType="primFontSz" refFor="des" refForName="parentText2" op="lte"/>
          <dgm:constr type="primFontSz" for="des" forName="childText1_2" refType="primFontSz" refFor="des" refForName="parentText2" op="lte"/>
          <dgm:constr type="primFontSz" for="des" forName="childText1_3" refType="primFontSz" refFor="des" refForName="parentText2" op="lte"/>
          <dgm:constr type="primFontSz" for="des" forName="childText1_4" refType="primFontSz" refFor="des" refForName="parentText2" op="lte"/>
          <dgm:constr type="primFontSz" for="des" forName="childText1_1" refType="primFontSz" refFor="des" refForName="parentText3" op="lte"/>
          <dgm:constr type="primFontSz" for="des" forName="childText1_2" refType="primFontSz" refFor="des" refForName="parentText3" op="lte"/>
          <dgm:constr type="primFontSz" for="des" forName="childText1_3" refType="primFontSz" refFor="des" refForName="parentText3" op="lte"/>
          <dgm:constr type="primFontSz" for="des" forName="childText1_4" refType="primFontSz" refFor="des" refForName="parentText3" op="lte"/>
          <dgm:constr type="primFontSz" for="des" forName="childText1_2" refType="primFontSz" refFor="des" refForName="childText1_1" op="equ"/>
          <dgm:constr type="primFontSz" for="des" forName="childText1_3" refType="primFontSz" refFor="des" refForName="childText1_1" op="equ"/>
          <dgm:constr type="primFontSz" for="des" forName="childText1_4" refType="primFontSz" refFor="des" refForName="childText1_1" op="equ"/>
          <dgm:constr type="l" for="ch" forName="leftComposite" refType="w" fact="0"/>
          <dgm:constr type="t" for="ch" forName="leftComposite" refType="h" fact="0.1159"/>
          <dgm:constr type="w" for="ch" forName="leftComposite" refType="w"/>
          <dgm:constr type="h" for="ch" forName="leftComposite" refType="h" fact="0.6953"/>
          <dgm:constr type="l" for="ch" forName="parentText1" refType="w" fact="0"/>
          <dgm:constr type="t" for="ch" forName="parentText1" refType="h" fact="0.8128"/>
          <dgm:constr type="w" for="ch" forName="parentText1" refType="w"/>
          <dgm:constr type="h" for="ch" forName="parentText1" refType="h" fact="0.1872"/>
        </dgm:constrLst>
      </dgm:else>
    </dgm:choose>
    <dgm:choose name="Name11">
      <dgm:if name="Name12" axis="ch" ptType="node" func="cnt" op="gte" val="1">
        <dgm:choose name="Name13">
          <dgm:if name="Name14" axis="ch" ptType="node" func="cnt" op="gte" val="2">
            <dgm:layoutNode name="arc1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3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2" styleLbl="revTx">
              <dgm:varLst>
                <dgm:chMax val="4"/>
                <dgm:chPref val="3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5"/>
        </dgm:choose>
        <dgm:choose name="Name16">
          <dgm:if name="Name17" axis="ch" ptType="node" func="cnt" op="gte" val="3">
            <dgm:layoutNode name="arc2">
              <dgm:alg type="sp"/>
              <dgm:shape xmlns:r="http://schemas.openxmlformats.org/officeDocument/2006/relationships" rot="9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arc4">
              <dgm:alg type="sp"/>
              <dgm:shape xmlns:r="http://schemas.openxmlformats.org/officeDocument/2006/relationships" rot="270" type="blockArc" r:blip="">
                <dgm:adjLst>
                  <dgm:adj idx="1" val="-135"/>
                  <dgm:adj idx="2" val="-45"/>
                  <dgm:adj idx="3" val="0.0496"/>
                </dgm:adjLst>
              </dgm:shape>
              <dgm:presOf/>
            </dgm:layoutNode>
            <dgm:layoutNode name="parentText3" styleLbl="revTx">
              <dgm:varLst>
                <dgm:chMax val="1"/>
                <dgm:chPref val="1"/>
                <dgm:bulletEnabled val="1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ch self" ptType="node node" st="3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18"/>
        </dgm:choose>
      </dgm:if>
      <dgm:else name="Name19"/>
    </dgm:choose>
    <dgm:layoutNode name="middleComposite">
      <dgm:choose name="Name20">
        <dgm:if name="Name21" axis="ch ch" ptType="node node" st="2 1" cnt="1 0" func="cnt" op="lte" val="1">
          <dgm:alg type="composite">
            <dgm:param type="ar" val="1"/>
          </dgm:alg>
        </dgm:if>
        <dgm:if name="Name22" axis="ch ch" ptType="node node" st="2 1" cnt="1 0" func="cnt" op="equ" val="2">
          <dgm:alg type="composite">
            <dgm:param type="ar" val="1.792"/>
          </dgm:alg>
        </dgm:if>
        <dgm:if name="Name23" axis="ch ch" ptType="node node" st="2 1" cnt="1 0" func="cnt" op="equ" val="3">
          <dgm:alg type="composite">
            <dgm:param type="ar" val="1"/>
          </dgm:alg>
        </dgm:if>
        <dgm:else name="Name24">
          <dgm:alg type="composite">
            <dgm:param type="ar" val="1"/>
          </dgm:alg>
        </dgm:else>
      </dgm:choose>
      <dgm:shape xmlns:r="http://schemas.openxmlformats.org/officeDocument/2006/relationships" r:blip="">
        <dgm:adjLst/>
      </dgm:shape>
      <dgm:presOf/>
      <dgm:choose name="Name25">
        <dgm:if name="Name26" axis="ch ch" ptType="node node" st="2 1" cnt="1 0" func="cnt" op="lte" val="1">
          <dgm:constrLst>
            <dgm:constr type="ctrX" for="ch" forName="circ1" refType="w" fact="0.5"/>
            <dgm:constr type="ctrY" for="ch" forName="circ1" refType="h" fact="0.5"/>
            <dgm:constr type="w" for="ch" forName="circ1" refType="w"/>
            <dgm:constr type="h" for="ch" forName="circ1" refType="h"/>
            <dgm:constr type="l" for="ch" forName="circ1Tx" refType="w" fact="0.2"/>
            <dgm:constr type="t" for="ch" forName="circ1Tx" refType="h" fact="0.1"/>
            <dgm:constr type="w" for="ch" forName="circ1Tx" refType="w" fact="0.6"/>
            <dgm:constr type="h" for="ch" forName="circ1Tx" refType="h" fact="0.8"/>
          </dgm:constrLst>
        </dgm:if>
        <dgm:if name="Name27" axis="ch ch" ptType="node node" st="2 1" cnt="1 0" func="cnt" op="equ" val="2">
          <dgm:constrLst>
            <dgm:constr type="ctrX" for="ch" forName="circ1" refType="w" fact="0.3"/>
            <dgm:constr type="ctrY" for="ch" forName="circ1" refType="h" fact="0.5"/>
            <dgm:constr type="w" for="ch" forName="circ1" refType="w" fact="0.555"/>
            <dgm:constr type="h" for="ch" forName="circ1" refType="h" fact="0.99456"/>
            <dgm:constr type="l" for="ch" forName="circ1Tx" refType="w" fact="0.1"/>
            <dgm:constr type="t" for="ch" forName="circ1Tx" refType="h" fact="0.12"/>
            <dgm:constr type="w" for="ch" forName="circ1Tx" refType="w" fact="0.32"/>
            <dgm:constr type="h" for="ch" forName="circ1Tx" refType="h" fact="0.76"/>
            <dgm:constr type="ctrX" for="ch" forName="circ2" refType="w" fact="0.7"/>
            <dgm:constr type="ctrY" for="ch" forName="circ2" refType="h" fact="0.5"/>
            <dgm:constr type="w" for="ch" forName="circ2" refType="w" fact="0.555"/>
            <dgm:constr type="h" for="ch" forName="circ2" refType="h" fact="0.99456"/>
            <dgm:constr type="l" for="ch" forName="circ2Tx" refType="w" fact="0.58"/>
            <dgm:constr type="t" for="ch" forName="circ2Tx" refType="h" fact="0.12"/>
            <dgm:constr type="w" for="ch" forName="circ2Tx" refType="w" fact="0.32"/>
            <dgm:constr type="h" for="ch" forName="circ2Tx" refType="h" fact="0.76"/>
          </dgm:constrLst>
        </dgm:if>
        <dgm:if name="Name28" axis="ch ch" ptType="node node" st="2 1" cnt="1 0" func="cnt" op="equ" val="3">
          <dgm:constrLst>
            <dgm:constr type="ctrX" for="ch" forName="circ1" refType="w" fact="0.5"/>
            <dgm:constr type="ctrY" for="ch" forName="circ1" refType="w" fact="0.25"/>
            <dgm:constr type="w" for="ch" forName="circ1" refType="w" fact="0.6"/>
            <dgm:constr type="h" for="ch" forName="circ1" refType="h" fact="0.6"/>
            <dgm:constr type="l" for="ch" forName="circ1Tx" refType="w" fact="0.28"/>
            <dgm:constr type="t" for="ch" forName="circ1Tx" refType="h" fact="0.055"/>
            <dgm:constr type="w" for="ch" forName="circ1Tx" refType="w" fact="0.44"/>
            <dgm:constr type="h" for="ch" forName="circ1Tx" refType="h" fact="0.27"/>
            <dgm:constr type="ctrX" for="ch" forName="circ2" refType="w" fact="0.7165"/>
            <dgm:constr type="ctrY" for="ch" forName="circ2" refType="w" fact="0.625"/>
            <dgm:constr type="w" for="ch" forName="circ2" refType="w" fact="0.6"/>
            <dgm:constr type="h" for="ch" forName="circ2" refType="h" fact="0.6"/>
            <dgm:constr type="l" for="ch" forName="circ2Tx" refType="w" fact="0.6"/>
            <dgm:constr type="t" for="ch" forName="circ2Tx" refType="h" fact="0.48"/>
            <dgm:constr type="w" for="ch" forName="circ2Tx" refType="w" fact="0.36"/>
            <dgm:constr type="h" for="ch" forName="circ2Tx" refType="h" fact="0.33"/>
            <dgm:constr type="ctrX" for="ch" forName="circ3" refType="w" fact="0.2835"/>
            <dgm:constr type="ctrY" for="ch" forName="circ3" refType="w" fact="0.625"/>
            <dgm:constr type="w" for="ch" forName="circ3" refType="w" fact="0.6"/>
            <dgm:constr type="h" for="ch" forName="circ3" refType="h" fact="0.6"/>
            <dgm:constr type="l" for="ch" forName="circ3Tx" refType="w" fact="0.04"/>
            <dgm:constr type="t" for="ch" forName="circ3Tx" refType="h" fact="0.48"/>
            <dgm:constr type="w" for="ch" forName="circ3Tx" refType="w" fact="0.36"/>
            <dgm:constr type="h" for="ch" forName="circ3Tx" refType="h" fact="0.33"/>
          </dgm:constrLst>
        </dgm:if>
        <dgm:else name="Name29">
          <dgm:constrLst>
            <dgm:constr type="ctrX" for="ch" forName="circ1" refType="w" fact="0.5"/>
            <dgm:constr type="ctrY" for="ch" forName="circ1" refType="w" fact="0.27"/>
            <dgm:constr type="w" for="ch" forName="circ1" refType="w" fact="0.52"/>
            <dgm:constr type="h" for="ch" forName="circ1" refType="h" fact="0.52"/>
            <dgm:constr type="l" for="ch" forName="circ1Tx" refType="w" fact="0.3"/>
            <dgm:constr type="t" for="ch" forName="circ1Tx" refType="h" fact="0.08"/>
            <dgm:constr type="w" for="ch" forName="circ1Tx" refType="w" fact="0.4"/>
            <dgm:constr type="h" for="ch" forName="circ1Tx" refType="h" fact="0.165"/>
            <dgm:constr type="ctrX" for="ch" forName="circ2" refType="w" fact="0.73"/>
            <dgm:constr type="ctrY" for="ch" forName="circ2" refType="w" fact="0.5"/>
            <dgm:constr type="w" for="ch" forName="circ2" refType="w" fact="0.52"/>
            <dgm:constr type="h" for="ch" forName="circ2" refType="h" fact="0.52"/>
            <dgm:constr type="r" for="ch" forName="circ2Tx" refType="w" fact="0.95"/>
            <dgm:constr type="t" for="ch" forName="circ2Tx" refType="h" fact="0.3"/>
            <dgm:constr type="w" for="ch" forName="circ2Tx" refType="w" fact="0.2"/>
            <dgm:constr type="h" for="ch" forName="circ2Tx" refType="h" fact="0.4"/>
            <dgm:constr type="ctrX" for="ch" forName="circ3" refType="w" fact="0.5"/>
            <dgm:constr type="ctrY" for="ch" forName="circ3" refType="w" fact="0.73"/>
            <dgm:constr type="w" for="ch" forName="circ3" refType="w" fact="0.52"/>
            <dgm:constr type="h" for="ch" forName="circ3" refType="h" fact="0.52"/>
            <dgm:constr type="l" for="ch" forName="circ3Tx" refType="w" fact="0.3"/>
            <dgm:constr type="b" for="ch" forName="circ3Tx" refType="h" fact="0.92"/>
            <dgm:constr type="w" for="ch" forName="circ3Tx" refType="w" fact="0.4"/>
            <dgm:constr type="h" for="ch" forName="circ3Tx" refType="h" fact="0.165"/>
            <dgm:constr type="ctrX" for="ch" forName="circ4" refType="w" fact="0.27"/>
            <dgm:constr type="ctrY" for="ch" forName="circ4" refType="h" fact="0.5"/>
            <dgm:constr type="w" for="ch" forName="circ4" refType="w" fact="0.52"/>
            <dgm:constr type="h" for="ch" forName="circ4" refType="h" fact="0.52"/>
            <dgm:constr type="l" for="ch" forName="circ4Tx" refType="w" fact="0.05"/>
            <dgm:constr type="t" for="ch" forName="circ4Tx" refType="h" fact="0.3"/>
            <dgm:constr type="w" for="ch" forName="circ4Tx" refType="w" fact="0.2"/>
            <dgm:constr type="h" for="ch" forName="circ4Tx" refType="h" fact="0.4"/>
          </dgm:constrLst>
        </dgm:else>
      </dgm:choose>
      <dgm:ruleLst/>
      <dgm:forEach name="Name30" axis="ch ch" ptType="node node" st="2 1" cnt="1 1">
        <dgm:layoutNode name="circ1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1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1" axis="ch ch" ptType="node node" st="2 2" cnt="1 1">
        <dgm:layoutNode name="circ2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2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2" axis="ch ch" ptType="node node" st="2 3" cnt="1 1">
        <dgm:layoutNode name="circ3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3Tx" styleLbl="revTx">
          <dgm:varLst>
            <dgm:chMax val="0"/>
            <dgm:chPref val="0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  <dgm:forEach name="Name33" axis="ch ch" ptType="node node" st="2 4" cnt="1 1">
        <dgm:layoutNode name="circ4" styleLbl="vennNode1">
          <dgm:alg type="sp"/>
          <dgm:shape xmlns:r="http://schemas.openxmlformats.org/officeDocument/2006/relationships" type="ellipse" r:blip="">
            <dgm:adjLst/>
          </dgm:shape>
          <dgm:presOf axis="desOrSelf" ptType="node"/>
          <dgm:constrLst/>
          <dgm:ruleLst/>
        </dgm:layoutNode>
        <dgm:layoutNode name="circ4Tx" styleLbl="revTx">
          <dgm:varLst>
            <dgm:chMax val="0"/>
            <dgm:chPref val="0"/>
            <dgm:bulletEnabled val="1"/>
          </dgm:varLst>
          <dgm:alg type="tx">
            <dgm:param type="txAnchorHorzCh" val="ctr"/>
            <dgm:param type="txAnchorVertCh" val="mid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/>
            <dgm:constr type="bMarg"/>
            <dgm:constr type="lMarg"/>
            <dgm:constr type="rMarg"/>
            <dgm:constr type="primFontSz" val="20"/>
          </dgm:constrLst>
          <dgm:ruleLst>
            <dgm:rule type="primFontSz" val="5" fact="NaN" max="NaN"/>
          </dgm:ruleLst>
        </dgm:layoutNode>
      </dgm:forEach>
    </dgm:layoutNode>
    <dgm:layoutNode name="leftComposite">
      <dgm:choose name="Name34">
        <dgm:if name="Name35" axis="ch ch" ptType="node node" st="1 1" cnt="1 0" func="cnt" op="lte" val="1">
          <dgm:alg type="composite">
            <dgm:param type="ar" val="1.3085"/>
          </dgm:alg>
          <dgm:constrLst>
            <dgm:constr type="l" for="ch" forName="childText1_1" refType="w" fact="0.2124"/>
            <dgm:constr type="t" for="ch" forName="childText1_1" refType="h" fact="0"/>
            <dgm:constr type="w" for="ch" forName="childText1_1" refType="w" fact="0.5759"/>
            <dgm:constr type="h" for="ch" forName="childText1_1" refType="h" fact="0.7535"/>
            <dgm:constr type="l" for="ch" forName="ellipse1" refType="w" fact="0"/>
            <dgm:constr type="t" for="ch" forName="ellipse1" refType="h" fact="0.63"/>
            <dgm:constr type="w" for="ch" forName="ellipse1" refType="w" fact="0.2828"/>
            <dgm:constr type="h" for="ch" forName="ellipse1" refType="h" fact="0.37"/>
            <dgm:constr type="l" for="ch" forName="ellipse2" refType="w" fact="0.82"/>
            <dgm:constr type="t" for="ch" forName="ellipse2" refType="h" fact="0.17"/>
            <dgm:constr type="w" for="ch" forName="ellipse2" refType="w" fact="0.1645"/>
            <dgm:constr type="h" for="ch" forName="ellipse2" refType="h" fact="0.2153"/>
          </dgm:constrLst>
        </dgm:if>
        <dgm:if name="Name36" axis="ch ch" ptType="node node" st="1 1" cnt="1 0" func="cnt" op="equ" val="2">
          <dgm:alg type="composite">
            <dgm:param type="ar" val="0.8917"/>
          </dgm:alg>
          <dgm:constrLst>
            <dgm:constr type="l" for="ch" forName="childText1_1" refType="w" fact="0.1864"/>
            <dgm:constr type="t" for="ch" forName="childText1_1" refType="h" fact="0"/>
            <dgm:constr type="w" for="ch" forName="childText1_1" refType="w" fact="0.5055"/>
            <dgm:constr type="h" for="ch" forName="childText1_1" refType="h" fact="0.4507"/>
            <dgm:constr type="l" for="ch" forName="childText1_2" refType="w" fact="0.4945"/>
            <dgm:constr type="t" for="ch" forName="childText1_2" refType="h" fact="0.3929"/>
            <dgm:constr type="w" for="ch" forName="childText1_2" refType="w" fact="0.5055"/>
            <dgm:constr type="h" for="ch" forName="childText1_2" refType="h" fact="0.4507"/>
            <dgm:constr type="l" for="ch" forName="ellipse1" refType="w" fact="0"/>
            <dgm:constr type="t" for="ch" forName="ellipse1" refType="h" fact="0.3768"/>
            <dgm:constr type="w" for="ch" forName="ellipse1" refType="w" fact="0.2482"/>
            <dgm:constr type="h" for="ch" forName="ellipse1" refType="h" fact="0.2213"/>
            <dgm:constr type="l" for="ch" forName="ellipse3" refType="w" fact="0.5474"/>
            <dgm:constr type="t" for="ch" forName="ellipse3" refType="h" fact="0.8712"/>
            <dgm:constr type="w" for="ch" forName="ellipse3" refType="w" fact="0.1444"/>
            <dgm:constr type="h" for="ch" forName="ellipse3" refType="h" fact="0.1288"/>
            <dgm:constr type="l" for="ch" forName="ellipse2" refType="w" fact="0.7333"/>
            <dgm:constr type="t" for="ch" forName="ellipse2" refType="h" fact="0.0887"/>
            <dgm:constr type="w" for="ch" forName="ellipse2" refType="w" fact="0.1444"/>
            <dgm:constr type="h" for="ch" forName="ellipse2" refType="h" fact="0.1288"/>
          </dgm:constrLst>
        </dgm:if>
        <dgm:if name="Name37" axis="ch ch" ptType="node node" st="1 1" cnt="1 0" func="cnt" op="equ" val="3">
          <dgm:alg type="composite">
            <dgm:param type="ar" val="1.0811"/>
          </dgm:alg>
          <dgm:constrLst>
            <dgm:constr type="l" for="ch" forName="childText1_3" refType="w" fact="0.1649"/>
            <dgm:constr type="t" for="ch" forName="childText1_3" refType="h" fact="0.5389"/>
            <dgm:constr type="w" for="ch" forName="childText1_3" refType="w" fact="0.4265"/>
            <dgm:constr type="h" for="ch" forName="childText1_3" refType="h" fact="0.4611"/>
            <dgm:constr type="l" for="ch" forName="childText1_1" refType="w" fact="0.1573"/>
            <dgm:constr type="t" for="ch" forName="childText1_1" refType="h" fact="0"/>
            <dgm:constr type="w" for="ch" forName="childText1_1" refType="w" fact="0.4265"/>
            <dgm:constr type="h" for="ch" forName="childText1_1" refType="h" fact="0.4611"/>
            <dgm:constr type="l" for="ch" forName="childText1_2" refType="w" fact="0.5735"/>
            <dgm:constr type="t" for="ch" forName="childText1_2" refType="h" fact="0.2754"/>
            <dgm:constr type="w" for="ch" forName="childText1_2" refType="w" fact="0.4265"/>
            <dgm:constr type="h" for="ch" forName="childText1_2" refType="h" fact="0.4611"/>
            <dgm:constr type="l" for="ch" forName="ellipse1" refType="w" fact="0"/>
            <dgm:constr type="t" for="ch" forName="ellipse1" refType="h" fact="0.3855"/>
            <dgm:constr type="w" for="ch" forName="ellipse1" refType="w" fact="0.2095"/>
            <dgm:constr type="h" for="ch" forName="ellipse1" refType="h" fact="0.2264"/>
            <dgm:constr type="l" for="ch" forName="ellipse3" refType="w" fact="0.6181"/>
            <dgm:constr type="t" for="ch" forName="ellipse3" refType="h" fact="0.7647"/>
            <dgm:constr type="w" for="ch" forName="ellipse3" refType="w" fact="0.1219"/>
            <dgm:constr type="h" for="ch" forName="ellipse3" refType="h" fact="0.1317"/>
            <dgm:constr type="l" for="ch" forName="ellipse2" refType="w" fact="0.6188"/>
            <dgm:constr type="t" for="ch" forName="ellipse2" refType="h" fact="0.0907"/>
            <dgm:constr type="w" for="ch" forName="ellipse2" refType="w" fact="0.1219"/>
            <dgm:constr type="h" for="ch" forName="ellipse2" refType="h" fact="0.1317"/>
          </dgm:constrLst>
        </dgm:if>
        <dgm:else name="Name38">
          <dgm:alg type="composite">
            <dgm:param type="ar" val="0.9472"/>
          </dgm:alg>
          <dgm:constrLst>
            <dgm:constr type="l" for="ch" forName="childText1_3" refType="w" fact="0"/>
            <dgm:constr type="t" for="ch" forName="childText1_3" refType="h" fact="0.6035"/>
            <dgm:constr type="w" for="ch" forName="childText1_3" refType="w" fact="0.4186"/>
            <dgm:constr type="h" for="ch" forName="childText1_3" refType="h" fact="0.3965"/>
            <dgm:constr type="l" for="ch" forName="childText1_1" refType="w" fact="0.0981"/>
            <dgm:constr type="t" for="ch" forName="childText1_1" refType="h" fact="0"/>
            <dgm:constr type="w" for="ch" forName="childText1_1" refType="w" fact="0.4186"/>
            <dgm:constr type="h" for="ch" forName="childText1_1" refType="h" fact="0.3965"/>
            <dgm:constr type="l" for="ch" forName="childText1_2" refType="w" fact="0.5385"/>
            <dgm:constr type="t" for="ch" forName="childText1_2" refType="h" fact="0.1304"/>
            <dgm:constr type="w" for="ch" forName="childText1_2" refType="w" fact="0.4186"/>
            <dgm:constr type="h" for="ch" forName="childText1_2" refType="h" fact="0.3965"/>
            <dgm:constr type="l" for="ch" forName="ellipse4" refType="w" fact="0.3222"/>
            <dgm:constr type="t" for="ch" forName="ellipse4" refType="h" fact="0.4232"/>
            <dgm:constr type="w" for="ch" forName="ellipse4" refType="w" fact="0.2056"/>
            <dgm:constr type="h" for="ch" forName="ellipse4" refType="h" fact="0.1947"/>
            <dgm:constr type="l" for="ch" forName="ellipse1" refType="w" fact="0.1489"/>
            <dgm:constr type="t" for="ch" forName="ellipse1" refType="h" fact="0.4502"/>
            <dgm:constr type="w" for="ch" forName="ellipse1" refType="w" fact="0.1196"/>
            <dgm:constr type="h" for="ch" forName="ellipse1" refType="h" fact="0.1133"/>
            <dgm:constr type="l" for="ch" forName="ellipse2" refType="w" fact="0.5384"/>
            <dgm:constr type="t" for="ch" forName="ellipse2" refType="h" fact="0.0124"/>
            <dgm:constr type="w" for="ch" forName="ellipse2" refType="w" fact="0.1196"/>
            <dgm:constr type="h" for="ch" forName="ellipse2" refType="h" fact="0.1133"/>
            <dgm:constr type="l" for="ch" forName="childText1_4" refType="w" fact="0.4625"/>
            <dgm:constr type="t" for="ch" forName="childText1_4" refType="h" fact="0.5719"/>
            <dgm:constr type="w" for="ch" forName="childText1_4" refType="w" fact="0.4186"/>
            <dgm:constr type="h" for="ch" forName="childText1_4" refType="h" fact="0.3965"/>
            <dgm:constr type="l" for="ch" forName="ellipse3" refType="w" fact="0.8804"/>
            <dgm:constr type="t" for="ch" forName="ellipse3" refType="h" fact="0.5329"/>
            <dgm:constr type="w" for="ch" forName="ellipse3" refType="w" fact="0.1196"/>
            <dgm:constr type="h" for="ch" forName="ellipse3" refType="h" fact="0.1133"/>
            <dgm:constr type="l" for="ch" forName="ellipse5" refType="w" fact="0.0146"/>
            <dgm:constr type="t" for="ch" forName="ellipse5" refType="h" fact="0.5228"/>
            <dgm:constr type="w" for="ch" forName="ellipse5" refType="w" fact="0.0899"/>
            <dgm:constr type="h" for="ch" forName="ellipse5" refType="h" fact="0.0851"/>
          </dgm:constrLst>
        </dgm:else>
      </dgm:choose>
      <dgm:forEach name="Name39" axis="ch ch" ptType="node node" st="1 1" cnt="1 1">
        <dgm:layoutNode name="childText1_1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1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2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0" axis="ch ch" ptType="node node" st="1 2" cnt="1 1">
        <dgm:layoutNode name="childText1_2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3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Name41" axis="ch ch" ptType="node node" st="1 3" cnt="1 1">
        <dgm:layoutNode name="childText1_3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forEach>
      <dgm:forEach name="Name42" axis="ch ch" ptType="node node" st="1 4" cnt="1 1">
        <dgm:layoutNode name="childText1_4" styleLbl="vennNode1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ellipse4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ellipse5" styleLbl="venn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layoutNode>
    <dgm:choose name="Name43">
      <dgm:if name="Name44" axis="ch ch" ptType="node node" st="3 1" cnt="1 0" func="cnt" op="gte" val="1">
        <dgm:layoutNode name="rightChild">
          <dgm:varLst>
            <dgm:chMax val="0"/>
            <dgm:chPref val="0"/>
          </dgm:varLst>
          <dgm:alg type="tx"/>
          <dgm:shape xmlns:r="http://schemas.openxmlformats.org/officeDocument/2006/relationships" type="ellipse" r:blip="">
            <dgm:adjLst/>
          </dgm:shape>
          <dgm:presOf axis="ch des" ptType="node node" st="3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45"/>
    </dgm:choose>
    <dgm:layoutNode name="parentText1" styleLbl="revTx">
      <dgm:varLst>
        <dgm:chMax val="4"/>
        <dgm:chPref val="3"/>
        <dgm:bulletEnabled val="1"/>
      </dgm:varLst>
      <dgm:alg type="tx"/>
      <dgm:shape xmlns:r="http://schemas.openxmlformats.org/officeDocument/2006/relationships" type="rect" r:blip="">
        <dgm:adjLst/>
      </dgm:shape>
      <dgm:presOf axis="ch self" ptType="node node" st="1 1" cnt="1 0"/>
      <dgm:constrLst>
        <dgm:constr type="lMarg" refType="primFontSz" fact="0.3"/>
        <dgm:constr type="rMarg" refType="primFontSz" fact="0.3"/>
        <dgm:constr type="tMarg" refType="primFontSz" fact="0.3"/>
        <dgm:constr type="bMarg" refType="primFontSz" fact="0.3"/>
      </dgm:constrLst>
      <dgm:ruleLst>
        <dgm:rule type="primFontSz" val="5" fact="NaN" max="NaN"/>
      </dgm:ruleLst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B119E-E1DB-4DF5-99AF-A390BEB7E03B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95918-F99B-4D9F-9775-B5DC26F8BB3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8504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995918-F99B-4D9F-9775-B5DC26F8BB3B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2270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5385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58343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8879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7633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6776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193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4911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542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4287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23464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526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8FF40-12A9-46B6-AEBA-E112F36EA312}" type="datetimeFigureOut">
              <a:rPr lang="es-AR" smtClean="0"/>
              <a:t>02/10/2020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C8605-673D-461C-A7DA-CB900C483D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14337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3024335"/>
          </a:xfrm>
        </p:spPr>
        <p:txBody>
          <a:bodyPr>
            <a:noAutofit/>
          </a:bodyPr>
          <a:lstStyle/>
          <a:p>
            <a:r>
              <a:rPr lang="es-AR" sz="36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AR" sz="36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DIGITALIZACIÓN Y </a:t>
            </a:r>
            <a:r>
              <a:rPr lang="es-AR" sz="3600" b="1" i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DESARROLLO </a:t>
            </a:r>
            <a:r>
              <a:rPr lang="es-AR" sz="36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LAS COMPETENCIAS ORGANIZACIONALES COMO VENTAJAS COMPETITIVAS  EN EL ESCENARIO DEL COVID 19”</a:t>
            </a:r>
            <a:endParaRPr lang="es-AR" sz="3600" i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dirty="0" err="1" smtClean="0">
                <a:solidFill>
                  <a:schemeClr val="accent6">
                    <a:lumMod val="75000"/>
                  </a:schemeClr>
                </a:solidFill>
              </a:rPr>
              <a:t>Mgter</a:t>
            </a:r>
            <a:r>
              <a:rPr lang="es-AR" dirty="0" smtClean="0">
                <a:solidFill>
                  <a:schemeClr val="accent6">
                    <a:lumMod val="75000"/>
                  </a:schemeClr>
                </a:solidFill>
              </a:rPr>
              <a:t>. Miriam Mónica Giménez</a:t>
            </a:r>
          </a:p>
          <a:p>
            <a:r>
              <a:rPr lang="es-AR" dirty="0" smtClean="0">
                <a:solidFill>
                  <a:schemeClr val="accent6">
                    <a:lumMod val="75000"/>
                  </a:schemeClr>
                </a:solidFill>
              </a:rPr>
              <a:t>Facultad de Cs. Económicas – UNC</a:t>
            </a:r>
          </a:p>
          <a:p>
            <a:r>
              <a:rPr lang="es-A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AR" dirty="0" smtClean="0">
                <a:solidFill>
                  <a:schemeClr val="accent6">
                    <a:lumMod val="75000"/>
                  </a:schemeClr>
                </a:solidFill>
              </a:rPr>
              <a:t>                   Octubre 2020</a:t>
            </a:r>
            <a:endParaRPr lang="es-A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20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/>
          <a:lstStyle/>
          <a:p>
            <a:endParaRPr lang="es-A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84976" cy="6699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12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i="1" dirty="0" smtClean="0">
                <a:solidFill>
                  <a:schemeClr val="accent6">
                    <a:lumMod val="75000"/>
                  </a:schemeClr>
                </a:solidFill>
              </a:rPr>
              <a:t>Marco conceptual</a:t>
            </a:r>
            <a:endParaRPr lang="es-AR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248319931"/>
              </p:ext>
            </p:extLst>
          </p:nvPr>
        </p:nvGraphicFramePr>
        <p:xfrm>
          <a:off x="135924" y="926756"/>
          <a:ext cx="9341708" cy="5670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388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s-AR" b="1" i="1" dirty="0" smtClean="0">
                <a:solidFill>
                  <a:schemeClr val="accent6">
                    <a:lumMod val="75000"/>
                  </a:schemeClr>
                </a:solidFill>
              </a:rPr>
              <a:t>Detalle de la muestra</a:t>
            </a:r>
            <a:endParaRPr lang="es-AR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895768156"/>
              </p:ext>
            </p:extLst>
          </p:nvPr>
        </p:nvGraphicFramePr>
        <p:xfrm>
          <a:off x="0" y="877330"/>
          <a:ext cx="9143999" cy="5864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581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AR" b="1" i="1" dirty="0" smtClean="0">
                <a:solidFill>
                  <a:schemeClr val="accent6">
                    <a:lumMod val="75000"/>
                  </a:schemeClr>
                </a:solidFill>
              </a:rPr>
              <a:t>Descriptores</a:t>
            </a:r>
            <a:endParaRPr lang="es-AR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22998163"/>
              </p:ext>
            </p:extLst>
          </p:nvPr>
        </p:nvGraphicFramePr>
        <p:xfrm>
          <a:off x="107504" y="1124744"/>
          <a:ext cx="8851145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270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AR" b="1" i="1" dirty="0" smtClean="0">
                <a:solidFill>
                  <a:schemeClr val="accent6">
                    <a:lumMod val="75000"/>
                  </a:schemeClr>
                </a:solidFill>
              </a:rPr>
              <a:t>Automatización por áreas</a:t>
            </a:r>
            <a:endParaRPr lang="es-AR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221078"/>
              </p:ext>
            </p:extLst>
          </p:nvPr>
        </p:nvGraphicFramePr>
        <p:xfrm>
          <a:off x="179510" y="1268756"/>
          <a:ext cx="8856988" cy="5347606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475836"/>
                <a:gridCol w="1475836"/>
                <a:gridCol w="1475836"/>
                <a:gridCol w="1475836"/>
                <a:gridCol w="1476822"/>
                <a:gridCol w="1476822"/>
              </a:tblGrid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 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Producción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RRHH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Fzas.y control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Ventas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S.Gerenciales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Automotriz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70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70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000" dirty="0">
                          <a:effectLst/>
                        </a:rPr>
                        <a:t>Agro industria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70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Servicios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80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Software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Turismo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Alimentación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65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90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Ind. Espacial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30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60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70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Estatales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100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Educación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70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100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Comercios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60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50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100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>
                          <a:effectLst/>
                        </a:rPr>
                        <a:t>80</a:t>
                      </a:r>
                      <a:endParaRPr lang="es-A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AR" sz="1100" dirty="0">
                          <a:effectLst/>
                        </a:rPr>
                        <a:t>40</a:t>
                      </a:r>
                      <a:endParaRPr lang="es-A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07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s-AR" b="1" i="1" dirty="0" smtClean="0">
                <a:solidFill>
                  <a:schemeClr val="accent6">
                    <a:lumMod val="75000"/>
                  </a:schemeClr>
                </a:solidFill>
              </a:rPr>
              <a:t>Velocidad de respuesta</a:t>
            </a:r>
            <a:endParaRPr lang="es-AR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743273101"/>
              </p:ext>
            </p:extLst>
          </p:nvPr>
        </p:nvGraphicFramePr>
        <p:xfrm>
          <a:off x="179512" y="1052736"/>
          <a:ext cx="8717472" cy="5606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2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AR" b="1" i="1" dirty="0" smtClean="0">
                <a:solidFill>
                  <a:schemeClr val="accent6">
                    <a:lumMod val="75000"/>
                  </a:schemeClr>
                </a:solidFill>
              </a:rPr>
              <a:t>Conclusiones</a:t>
            </a:r>
            <a:endParaRPr lang="es-AR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646479339"/>
              </p:ext>
            </p:extLst>
          </p:nvPr>
        </p:nvGraphicFramePr>
        <p:xfrm>
          <a:off x="0" y="790832"/>
          <a:ext cx="9144000" cy="5878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53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sz="6600" b="1" i="1" dirty="0" smtClean="0">
                <a:solidFill>
                  <a:schemeClr val="accent6">
                    <a:lumMod val="75000"/>
                  </a:schemeClr>
                </a:solidFill>
              </a:rPr>
              <a:t>Muchas Gracias!!!!</a:t>
            </a:r>
            <a:endParaRPr lang="es-AR" sz="66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b="1" dirty="0" err="1" smtClean="0">
                <a:solidFill>
                  <a:schemeClr val="accent6"/>
                </a:solidFill>
              </a:rPr>
              <a:t>Mgter</a:t>
            </a:r>
            <a:r>
              <a:rPr lang="es-AR" b="1" dirty="0" smtClean="0">
                <a:solidFill>
                  <a:schemeClr val="accent6"/>
                </a:solidFill>
              </a:rPr>
              <a:t>. Miriam Mónica Giménez</a:t>
            </a:r>
          </a:p>
          <a:p>
            <a:r>
              <a:rPr lang="es-AR" b="1" dirty="0" smtClean="0">
                <a:solidFill>
                  <a:schemeClr val="accent6"/>
                </a:solidFill>
              </a:rPr>
              <a:t>miriam.gimenez@unc.edu.ar</a:t>
            </a:r>
            <a:endParaRPr lang="es-AR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65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171</Words>
  <Application>Microsoft Office PowerPoint</Application>
  <PresentationFormat>Presentación en pantalla (4:3)</PresentationFormat>
  <Paragraphs>107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“DIGITALIZACIÓN Y                             DESARROLLO DE LAS COMPETENCIAS ORGANIZACIONALES COMO VENTAJAS COMPETITIVAS  EN EL ESCENARIO DEL COVID 19”</vt:lpstr>
      <vt:lpstr>Presentación de PowerPoint</vt:lpstr>
      <vt:lpstr>Marco conceptual</vt:lpstr>
      <vt:lpstr>Detalle de la muestra</vt:lpstr>
      <vt:lpstr>Descriptores</vt:lpstr>
      <vt:lpstr>Automatización por áreas</vt:lpstr>
      <vt:lpstr>Velocidad de respuesta</vt:lpstr>
      <vt:lpstr>Conclusiones</vt:lpstr>
      <vt:lpstr>Muchas Gracias!!!!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procesos virtuales como ventaja competitiva ante el Covid -19  Mgter. Miriam Mónica Giménez Fac. Cs. Es. – Universidad Nacional de Córdoba</dc:title>
  <dc:creator>HP</dc:creator>
  <cp:lastModifiedBy>HP</cp:lastModifiedBy>
  <cp:revision>5</cp:revision>
  <dcterms:created xsi:type="dcterms:W3CDTF">2020-10-02T12:49:11Z</dcterms:created>
  <dcterms:modified xsi:type="dcterms:W3CDTF">2020-10-02T14:20:41Z</dcterms:modified>
</cp:coreProperties>
</file>