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560637" cy="20098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7808" y="1728458"/>
            <a:ext cx="8825658" cy="3329581"/>
          </a:xfrm>
        </p:spPr>
        <p:txBody>
          <a:bodyPr/>
          <a:lstStyle/>
          <a:p>
            <a:r>
              <a:rPr lang="es-AR" sz="4000" b="1" dirty="0"/>
              <a:t>LA LOGÍSTICA COLABORATIVA COMO GENERADORA DE </a:t>
            </a:r>
            <a:r>
              <a:rPr lang="es-AR" sz="4000" b="1" dirty="0" smtClean="0"/>
              <a:t>VALOR</a:t>
            </a:r>
            <a:br>
              <a:rPr lang="es-AR" sz="4000" b="1" dirty="0" smtClean="0"/>
            </a:br>
            <a:r>
              <a:rPr lang="es-AR" sz="3200" b="1" dirty="0" smtClean="0"/>
              <a:t/>
            </a:r>
            <a:br>
              <a:rPr lang="es-AR" sz="3200" b="1" dirty="0" smtClean="0"/>
            </a:br>
            <a:r>
              <a:rPr lang="es-AR" sz="3200" b="1" dirty="0" smtClean="0"/>
              <a:t> Autor: VILLEGAS</a:t>
            </a:r>
            <a:r>
              <a:rPr lang="es-AR" sz="3200" b="1" dirty="0"/>
              <a:t>, </a:t>
            </a:r>
            <a:r>
              <a:rPr lang="es-AR" sz="3200" b="1" dirty="0" err="1"/>
              <a:t>Analía</a:t>
            </a:r>
            <a:r>
              <a:rPr lang="es-AR" sz="3200" b="1" dirty="0"/>
              <a:t> </a:t>
            </a:r>
            <a:r>
              <a:rPr lang="es-AR" sz="3200" b="1" dirty="0" err="1"/>
              <a:t>Erica</a:t>
            </a:r>
            <a:r>
              <a:rPr lang="es-AR" sz="3200" b="1" dirty="0"/>
              <a:t> – </a:t>
            </a:r>
            <a:r>
              <a:rPr lang="es-AR" sz="3200" b="1" dirty="0" err="1"/>
              <a:t>UNCuyo</a:t>
            </a:r>
            <a:r>
              <a:rPr lang="es-AR" sz="3200" b="1" dirty="0"/>
              <a:t> – </a:t>
            </a:r>
            <a:r>
              <a:rPr lang="es-AR" sz="3200" b="1" dirty="0" smtClean="0"/>
              <a:t>FCE</a:t>
            </a:r>
            <a:endParaRPr lang="es-AR" sz="3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7808" y="5139518"/>
            <a:ext cx="8825658" cy="861420"/>
          </a:xfrm>
        </p:spPr>
        <p:txBody>
          <a:bodyPr>
            <a:noAutofit/>
          </a:bodyPr>
          <a:lstStyle/>
          <a:p>
            <a:r>
              <a:rPr lang="es-AR" b="1" dirty="0"/>
              <a:t>Los desafíos de la pandemia para la gestión de las organizaciones y la cadena de abastecimiento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91848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LOGÍSTICA COLABORATIVA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AR" sz="2400" dirty="0"/>
              <a:t>Logística colaborativa </a:t>
            </a:r>
            <a:r>
              <a:rPr lang="es-AR" sz="2400" dirty="0" smtClean="0"/>
              <a:t>es</a:t>
            </a:r>
            <a:r>
              <a:rPr lang="es-AR" sz="2400" i="1" dirty="0" smtClean="0"/>
              <a:t> </a:t>
            </a:r>
            <a:r>
              <a:rPr lang="es-AR" sz="2400" i="1" dirty="0"/>
              <a:t>compartir operaciones y/o recursos y/o servicios entre distintos actores de una o de distintas redes de suministro, sean estas competidoras o no, a efectos de mantener o mejorar el nivel de servicio logístico, con disminución de su costo y aumento de la flexibilidad operativa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09324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u="sng" dirty="0"/>
              <a:t>FACTORES NECESARIOS PARA LA COLABORACIÓN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AR" b="1" i="1" dirty="0" smtClean="0"/>
              <a:t>Cultura colaborativa</a:t>
            </a:r>
            <a:r>
              <a:rPr lang="es-AR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s-AR" b="1" i="1" dirty="0" smtClean="0"/>
              <a:t>Visión </a:t>
            </a:r>
            <a:r>
              <a:rPr lang="es-AR" b="1" i="1" dirty="0"/>
              <a:t>y Misión </a:t>
            </a:r>
            <a:r>
              <a:rPr lang="es-AR" b="1" i="1" dirty="0" smtClean="0"/>
              <a:t>alineadas</a:t>
            </a:r>
            <a:r>
              <a:rPr lang="es-AR" dirty="0"/>
              <a:t> </a:t>
            </a:r>
          </a:p>
          <a:p>
            <a:pPr lvl="0">
              <a:lnSpc>
                <a:spcPct val="150000"/>
              </a:lnSpc>
            </a:pPr>
            <a:r>
              <a:rPr lang="es-AR" b="1" i="1" dirty="0"/>
              <a:t>Estructura </a:t>
            </a:r>
            <a:r>
              <a:rPr lang="es-AR" b="1" i="1" dirty="0" smtClean="0"/>
              <a:t>similares</a:t>
            </a:r>
            <a:endParaRPr lang="es-AR" dirty="0" smtClean="0"/>
          </a:p>
          <a:p>
            <a:pPr lvl="0">
              <a:lnSpc>
                <a:spcPct val="150000"/>
              </a:lnSpc>
            </a:pPr>
            <a:r>
              <a:rPr lang="es-AR" b="1" i="1" dirty="0" smtClean="0"/>
              <a:t>Tiempos </a:t>
            </a:r>
            <a:r>
              <a:rPr lang="es-AR" b="1" i="1" dirty="0"/>
              <a:t>en los </a:t>
            </a:r>
            <a:r>
              <a:rPr lang="es-AR" b="1" i="1" dirty="0" smtClean="0"/>
              <a:t>procesos</a:t>
            </a:r>
            <a:endParaRPr lang="es-AR" dirty="0"/>
          </a:p>
          <a:p>
            <a:pPr lvl="0">
              <a:lnSpc>
                <a:spcPct val="150000"/>
              </a:lnSpc>
            </a:pPr>
            <a:r>
              <a:rPr lang="es-AR" dirty="0" smtClean="0"/>
              <a:t> </a:t>
            </a:r>
            <a:r>
              <a:rPr lang="es-AR" b="1" i="1" dirty="0" smtClean="0"/>
              <a:t>Liderazgo</a:t>
            </a:r>
          </a:p>
          <a:p>
            <a:pPr lvl="0">
              <a:lnSpc>
                <a:spcPct val="150000"/>
              </a:lnSpc>
            </a:pPr>
            <a:r>
              <a:rPr lang="es-AR" b="1" i="1" dirty="0" smtClean="0"/>
              <a:t>Formalización </a:t>
            </a:r>
            <a:r>
              <a:rPr lang="es-AR" b="1" i="1" dirty="0"/>
              <a:t>de los acuerdos</a:t>
            </a:r>
            <a:r>
              <a:rPr lang="es-AR" dirty="0" smtClean="0"/>
              <a:t>:.</a:t>
            </a:r>
            <a:endParaRPr lang="es-AR" dirty="0"/>
          </a:p>
          <a:p>
            <a:pPr>
              <a:lnSpc>
                <a:spcPct val="150000"/>
              </a:lnSpc>
            </a:pPr>
            <a:r>
              <a:rPr lang="es-AR" dirty="0"/>
              <a:t> </a:t>
            </a:r>
            <a:r>
              <a:rPr lang="es-AR" b="1" i="1" dirty="0" smtClean="0"/>
              <a:t>Herramientas </a:t>
            </a:r>
            <a:r>
              <a:rPr lang="es-AR" b="1" i="1" dirty="0"/>
              <a:t>de control</a:t>
            </a:r>
            <a:r>
              <a:rPr lang="es-AR" dirty="0" smtClean="0"/>
              <a:t>: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75762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u="sng" dirty="0"/>
              <a:t>GENERACIÓN DE VINCULOS COLABORATIVOS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s-AR" dirty="0" smtClean="0"/>
              <a:t>UNIVERSIDADES</a:t>
            </a:r>
          </a:p>
          <a:p>
            <a:pPr>
              <a:lnSpc>
                <a:spcPct val="200000"/>
              </a:lnSpc>
            </a:pPr>
            <a:r>
              <a:rPr lang="es-AR" dirty="0" smtClean="0"/>
              <a:t>ASOCIACIONES </a:t>
            </a:r>
          </a:p>
          <a:p>
            <a:pPr>
              <a:lnSpc>
                <a:spcPct val="200000"/>
              </a:lnSpc>
            </a:pPr>
            <a:r>
              <a:rPr lang="es-AR" dirty="0" smtClean="0"/>
              <a:t>GOBIERNOS PROVINCIALES Y MUNICIPALES</a:t>
            </a:r>
          </a:p>
          <a:p>
            <a:pPr>
              <a:lnSpc>
                <a:spcPct val="200000"/>
              </a:lnSpc>
            </a:pPr>
            <a:r>
              <a:rPr lang="es-AR" dirty="0" smtClean="0"/>
              <a:t>VINCULOS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46869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CONCLUSIONES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s-AR" dirty="0" smtClean="0"/>
              <a:t>Genera </a:t>
            </a:r>
            <a:r>
              <a:rPr lang="es-AR" dirty="0"/>
              <a:t>una ventaja competitiva, </a:t>
            </a:r>
            <a:endParaRPr lang="es-AR" dirty="0" smtClean="0"/>
          </a:p>
          <a:p>
            <a:pPr algn="just">
              <a:lnSpc>
                <a:spcPct val="200000"/>
              </a:lnSpc>
            </a:pPr>
            <a:r>
              <a:rPr lang="es-AR" dirty="0" smtClean="0"/>
              <a:t>Basan </a:t>
            </a:r>
            <a:r>
              <a:rPr lang="es-AR" dirty="0"/>
              <a:t>su accionar en la ayuda y cooperación mutua</a:t>
            </a:r>
            <a:r>
              <a:rPr lang="es-AR" dirty="0" smtClean="0"/>
              <a:t>.</a:t>
            </a:r>
          </a:p>
          <a:p>
            <a:pPr algn="just">
              <a:lnSpc>
                <a:spcPct val="200000"/>
              </a:lnSpc>
            </a:pPr>
            <a:r>
              <a:rPr lang="es-AR" dirty="0" smtClean="0"/>
              <a:t> </a:t>
            </a:r>
            <a:r>
              <a:rPr lang="es-AR" dirty="0"/>
              <a:t>Logrando una participación más equitativa de todos los actores de un mercado evitando la concentración del mercado en unos pocos.</a:t>
            </a:r>
          </a:p>
          <a:p>
            <a:pPr algn="just">
              <a:lnSpc>
                <a:spcPct val="200000"/>
              </a:lnSpc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91547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15</TotalTime>
  <Words>135</Words>
  <Application>Microsoft Office PowerPoint</Application>
  <PresentationFormat>Panorámica</PresentationFormat>
  <Paragraphs>21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LA LOGÍSTICA COLABORATIVA COMO GENERADORA DE VALOR   Autor: VILLEGAS, Analía Erica – UNCuyo – FCE</vt:lpstr>
      <vt:lpstr>LOGÍSTICA COLABORATIVA</vt:lpstr>
      <vt:lpstr>FACTORES NECESARIOS PARA LA COLABORACIÓN </vt:lpstr>
      <vt:lpstr>GENERACIÓN DE VINCULOS COLABORATIVOS </vt:lpstr>
      <vt:lpstr>CONCLUSIONES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LOGÍSTICA COLABORATIVA COMO GENERADORA DE VALOR   Autor: VILLEGAS, Analía Erica – UNCuyo – FCE</dc:title>
  <dc:creator>Usuario de Windows</dc:creator>
  <cp:lastModifiedBy>Usuario de Windows</cp:lastModifiedBy>
  <cp:revision>2</cp:revision>
  <dcterms:created xsi:type="dcterms:W3CDTF">2020-10-05T00:52:03Z</dcterms:created>
  <dcterms:modified xsi:type="dcterms:W3CDTF">2020-10-05T01:07:37Z</dcterms:modified>
</cp:coreProperties>
</file>