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2" r:id="rId6"/>
    <p:sldId id="265" r:id="rId7"/>
    <p:sldId id="264" r:id="rId8"/>
    <p:sldId id="263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56"/>
          </p14:sldIdLst>
        </p14:section>
        <p14:section name="Diseñar, impresionar y trabajar de manera conjunta" id="{B9B51309-D148-4332-87C2-07BE32FBCA3B}">
          <p14:sldIdLst>
            <p14:sldId id="262"/>
            <p14:sldId id="265"/>
            <p14:sldId id="264"/>
            <p14:sldId id="263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80" autoAdjust="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19-08-05T08:14:26.162" v="73" actId="27636"/>
      <pc:docMkLst>
        <pc:docMk/>
      </pc:docMkLst>
      <pc:sldChg chg="modSp mod modNotes">
        <pc:chgData name="Fake Test User" userId="SID-0" providerId="Test" clId="FakeClientId" dt="2019-08-02T10:17:04.170" v="65" actId="790"/>
        <pc:sldMkLst>
          <pc:docMk/>
          <pc:sldMk cId="2471807738" sldId="256"/>
        </pc:sldMkLst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2T10:17:04.170" v="65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19-08-02T10:16:03.485" v="61" actId="20577"/>
        <pc:sldMkLst>
          <pc:docMk/>
          <pc:sldMk cId="1328676004" sldId="257"/>
        </pc:sldMkLst>
        <pc:spChg chg="mod">
          <ac:chgData name="Fake Test User" userId="SID-0" providerId="Test" clId="FakeClientId" dt="2019-08-02T03:32:57.704" v="48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2T10:16:03.485" v="61" actId="20577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2T03:33:03.422" v="55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2T03:31:02.115" v="43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2T03:31:20.286" v="44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modNotes">
        <pc:chgData name="Fake Test User" userId="SID-0" providerId="Test" clId="FakeClientId" dt="2019-08-02T03:32:42.485" v="47" actId="790"/>
        <pc:sldMkLst>
          <pc:docMk/>
          <pc:sldMk cId="2090733893" sldId="262"/>
        </pc:sldMkLst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2T03:32:42.485" v="47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2T03:30:07.239" v="41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2T03:30:29.098" v="42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2T03:29:46.990" v="40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5T03:52:20.258" v="70" actId="115"/>
        <pc:sldMkLst>
          <pc:docMk/>
          <pc:sldMk cId="2317502127" sldId="263"/>
        </pc:sldMkLst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5T03:52:20.258" v="70" actId="115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19-08-05T08:14:26.162" v="73" actId="27636"/>
        <pc:sldMkLst>
          <pc:docMk/>
          <pc:sldMk cId="1531532291" sldId="264"/>
        </pc:sldMkLst>
        <pc:spChg chg="mod">
          <ac:chgData name="Fake Test User" userId="SID-0" providerId="Test" clId="FakeClientId" dt="2019-08-02T03:33:23.218" v="56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5T08:14:26.162" v="73" actId="27636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2T03:31:40.363" v="45" actId="14826"/>
          <ac:picMkLst>
            <pc:docMk/>
            <pc:sldMk cId="1531532291" sldId="264"/>
            <ac:picMk id="5" creationId="{00000000-0000-0000-0000-000000000000}"/>
          </ac:picMkLst>
        </pc:picChg>
      </pc:sldChg>
      <pc:sldMasterChg chg="modSp mod modSldLayout">
        <pc:chgData name="Fake Test User" userId="SID-0" providerId="Test" clId="FakeClientId" dt="2019-08-02T03:23:48.414" v="30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2T03:18:41.445" v="12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2T03:19:12.538" v="13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12.538" v="13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44.224" v="14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44.224" v="14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19:58.504" v="15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19:58.504" v="15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15.032" v="20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15.032" v="20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26.187" v="21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2T03:21:26.187" v="21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1:49.248" v="22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1:49.248" v="22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02.310" v="23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02.310" v="23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34.574" v="25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34.574" v="25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2:59.714" v="27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2:59.714" v="27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31.884" v="29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31.884" v="29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3:23:48.414" v="30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3:23:48.414" v="30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15F8A9B1-1372-4D6E-BDB5-6E27FD94B4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48937DA-465D-4391-AF36-F9521626C8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1BC0C-7BEC-4554-B2BB-73ABAC21F543}" type="datetime1">
              <a:rPr lang="es-ES" noProof="1" smtClean="0"/>
              <a:t>04/10/2020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5350386-CB2E-4296-9A33-272CACAEDF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1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AC94D2B-9DEC-4036-8D64-0D156A1A3F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18D2D-B852-4E89-B9A6-25A67F389DD5}" type="slidenum">
              <a:rPr lang="es-ES" noProof="1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8921439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314280-5B8B-4C89-9515-2EAC87078B59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noProof="1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2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908808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3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855058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4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93236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noProof="1" smtClean="0"/>
              <a:t>5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04317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1" smtClean="0"/>
              <a:t>Haga clic para modificar el estilo de subtítulo del patrón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FD0EB7-F1CE-47C5-8434-1950EAF2DC1B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B0CE11-4F4D-4E86-85BA-336394E54FDC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273654-1914-4A9D-9E5D-2B067958BADB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  <a:p>
            <a:pPr lvl="1" rtl="0"/>
            <a:r>
              <a:rPr lang="es-ES" noProof="1" smtClean="0"/>
              <a:t>Segundo nivel</a:t>
            </a:r>
          </a:p>
          <a:p>
            <a:pPr lvl="2" rtl="0"/>
            <a:r>
              <a:rPr lang="es-ES" noProof="1" smtClean="0"/>
              <a:t>Tercer nivel</a:t>
            </a:r>
          </a:p>
          <a:p>
            <a:pPr lvl="3" rtl="0"/>
            <a:r>
              <a:rPr lang="es-ES" noProof="1" smtClean="0"/>
              <a:t>Cuarto nivel</a:t>
            </a:r>
          </a:p>
          <a:p>
            <a:pPr lvl="4" rtl="0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4299C-6D1A-4A0D-82A7-82B373DE8104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rtlCol="0"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9AD628-8F35-4EBE-8419-AE6CE5385CAD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8" name="Rectángulo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21E6C6-DB1B-4E68-8C04-0FB83CF4BD3F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9" name="Rectángulo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2C42C0-8D89-43E8-8A90-EC018D3752DA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11" name="Rectángulo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75C31-FC73-4838-834A-2432B97D33D8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  <p:sp>
        <p:nvSpPr>
          <p:cNvPr id="7" name="Rectángulo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1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76B26-DDFA-49B3-B4FA-493FD33974AF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Haga clic para modificar el estilo de texto del patrón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Segundo nivel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Tercer nivel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Cuarto nivel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34EF3-5C08-4673-B371-47F80F0E89D6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1" smtClean="0"/>
              <a:t>Haga clic en el icono para agregar una imagen</a:t>
            </a:r>
            <a:endParaRPr lang="es-ES" noProof="1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1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D7F31E-B0A6-495B-BC80-9E784E4A7C46}" type="datetime1">
              <a:rPr lang="es-ES" noProof="1" dirty="0" smtClean="0"/>
              <a:t>04/10/2020</a:t>
            </a:fld>
            <a:endParaRPr lang="es-ES" noProof="1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C8FE33D-BB6E-404D-8208-4B89D9301B41}" type="datetime1">
              <a:rPr lang="es-ES" noProof="1" smtClean="0"/>
              <a:t>04/10/2020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1" dirty="0" smtClean="0"/>
              <a:t>‹Nº›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854" y="4702834"/>
            <a:ext cx="7444947" cy="1747391"/>
          </a:xfrm>
        </p:spPr>
        <p:txBody>
          <a:bodyPr rtlCol="0">
            <a:noAutofit/>
          </a:bodyPr>
          <a:lstStyle/>
          <a:p>
            <a:r>
              <a:rPr lang="es-AR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Cluster</a:t>
            </a:r>
            <a:r>
              <a:rPr lang="es-AR" sz="4000" b="1" dirty="0">
                <a:latin typeface="Calibri" panose="020F0502020204030204" pitchFamily="34" charset="0"/>
                <a:cs typeface="Calibri" panose="020F0502020204030204" pitchFamily="34" charset="0"/>
              </a:rPr>
              <a:t> de frutos secos de Mendoza. Avances en su </a:t>
            </a:r>
            <a:r>
              <a:rPr lang="es-A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gestión</a:t>
            </a:r>
            <a:endParaRPr lang="es-ES" sz="4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 descr="V Congreso de Ciencias Económicas, IX Congreso de Administración, VI  Encuentro Internacional de Administración del Centro de la República |  UNViMe - Universidad Nacional de Villa Mercedes - San Luis - Argentin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730" y="691978"/>
            <a:ext cx="9131643" cy="380890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8550875" y="5110609"/>
            <a:ext cx="3173639" cy="1290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Autor: NOUSSAN LETTRY, Ramiro</a:t>
            </a:r>
            <a:endParaRPr lang="es-ES" sz="2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57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54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257242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919265_TF02923944" id="{D20C65C2-2F2D-48AB-A704-4D34810D78D4}" vid="{9A5A4FBE-12E0-4188-9ECD-0C1BC1B3A6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 damos la bienvenida a PowerPoint</Template>
  <TotalTime>15</TotalTime>
  <Words>22</Words>
  <Application>Microsoft Office PowerPoint</Application>
  <PresentationFormat>Panorámica</PresentationFormat>
  <Paragraphs>7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Light</vt:lpstr>
      <vt:lpstr>WelcomeDoc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EXO S.A.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anali</dc:creator>
  <cp:keywords/>
  <cp:lastModifiedBy>anali</cp:lastModifiedBy>
  <cp:revision>1</cp:revision>
  <dcterms:created xsi:type="dcterms:W3CDTF">2020-10-05T00:50:44Z</dcterms:created>
  <dcterms:modified xsi:type="dcterms:W3CDTF">2020-10-05T01:06:42Z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