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45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146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82584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5193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8801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9586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0249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3378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480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6023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088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619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9F4C6-F023-4C98-9214-8548F5AC78AA}" type="datetimeFigureOut">
              <a:rPr lang="es-AR" smtClean="0"/>
              <a:t>3/10/2020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F2D29-191B-48DC-B39F-1A36E57850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8872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COMPORTAMIENTO DE LA RENTABILIDAD EN EMPRESAS ARGENTINAS: AÑOS 2018-2019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Autores: Jorge Orlando Perez – Cristina </a:t>
            </a:r>
            <a:r>
              <a:rPr lang="es-AR" dirty="0" err="1" smtClean="0"/>
              <a:t>Conrero</a:t>
            </a:r>
            <a:r>
              <a:rPr lang="es-AR" dirty="0" smtClean="0"/>
              <a:t> – Mauricio </a:t>
            </a:r>
            <a:r>
              <a:rPr lang="es-AR" dirty="0" err="1" smtClean="0"/>
              <a:t>Vinanti</a:t>
            </a:r>
            <a:r>
              <a:rPr lang="es-AR" dirty="0" smtClean="0"/>
              <a:t> – Luciano Luján – Nicolás </a:t>
            </a:r>
            <a:r>
              <a:rPr lang="es-AR" dirty="0" err="1" smtClean="0"/>
              <a:t>Caporalini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6203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OBJETIVO DEL TRABAJO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Marcador de contenido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4264" y="2197100"/>
            <a:ext cx="9596625" cy="351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533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VARIABLES</a:t>
            </a:r>
            <a:r>
              <a:rPr lang="es-AR" dirty="0" smtClean="0"/>
              <a:t> </a:t>
            </a:r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 AFECTAN LA RENTABILIDAD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ROA</a:t>
            </a:r>
          </a:p>
          <a:p>
            <a:endParaRPr lang="es-AR" b="1" dirty="0"/>
          </a:p>
          <a:p>
            <a:r>
              <a:rPr lang="es-AR" b="1" dirty="0" smtClean="0"/>
              <a:t>ROE</a:t>
            </a:r>
          </a:p>
          <a:p>
            <a:endParaRPr lang="es-AR" b="1" dirty="0"/>
          </a:p>
          <a:p>
            <a:r>
              <a:rPr lang="es-AR" b="1" dirty="0" smtClean="0"/>
              <a:t>LEVERAGE</a:t>
            </a:r>
            <a:endParaRPr lang="es-AR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5643" y="2336799"/>
            <a:ext cx="6857434" cy="384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89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CONTEXTO ECONÓMICO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896600" cy="4930775"/>
          </a:xfrm>
        </p:spPr>
        <p:txBody>
          <a:bodyPr>
            <a:normAutofit fontScale="92500" lnSpcReduction="10000"/>
          </a:bodyPr>
          <a:lstStyle/>
          <a:p>
            <a:r>
              <a:rPr lang="es-AR" b="1" dirty="0" smtClean="0"/>
              <a:t>TIPO DE CAMBIO</a:t>
            </a:r>
          </a:p>
          <a:p>
            <a:endParaRPr lang="es-AR" b="1" dirty="0" smtClean="0"/>
          </a:p>
          <a:p>
            <a:r>
              <a:rPr lang="es-AR" b="1" dirty="0" smtClean="0"/>
              <a:t>INFLACIÓN</a:t>
            </a:r>
          </a:p>
          <a:p>
            <a:endParaRPr lang="es-AR" b="1" dirty="0" smtClean="0"/>
          </a:p>
          <a:p>
            <a:r>
              <a:rPr lang="es-AR" b="1" dirty="0" smtClean="0"/>
              <a:t>DÉFICIT FISCAL</a:t>
            </a:r>
          </a:p>
          <a:p>
            <a:endParaRPr lang="es-AR" b="1" dirty="0" smtClean="0"/>
          </a:p>
          <a:p>
            <a:r>
              <a:rPr lang="es-AR" b="1" dirty="0" smtClean="0"/>
              <a:t>TASAS DE INTERÉS</a:t>
            </a:r>
          </a:p>
          <a:p>
            <a:endParaRPr lang="es-AR" b="1" dirty="0" smtClean="0"/>
          </a:p>
          <a:p>
            <a:r>
              <a:rPr lang="es-AR" b="1" dirty="0" smtClean="0"/>
              <a:t>PRESION IMPOSITIVA</a:t>
            </a:r>
          </a:p>
          <a:p>
            <a:endParaRPr lang="es-AR" b="1" dirty="0" smtClean="0"/>
          </a:p>
          <a:p>
            <a:r>
              <a:rPr lang="es-AR" b="1" dirty="0" smtClean="0"/>
              <a:t>COSTOS LABORALES</a:t>
            </a:r>
            <a:endParaRPr lang="es-AR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9450" y="2300287"/>
            <a:ext cx="5086350" cy="30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731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ANÁLISIS DE LA INFORMACIÓN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2018</a:t>
            </a:r>
          </a:p>
          <a:p>
            <a:endParaRPr lang="es-AR" b="1" dirty="0"/>
          </a:p>
          <a:p>
            <a:r>
              <a:rPr lang="es-AR" b="1" dirty="0" smtClean="0"/>
              <a:t>2019</a:t>
            </a:r>
            <a:endParaRPr lang="es-AR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5387" y="2381250"/>
            <a:ext cx="3173413" cy="304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769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4300" y="1690688"/>
            <a:ext cx="3835400" cy="512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7204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61</Words>
  <Application>Microsoft Office PowerPoint</Application>
  <PresentationFormat>Panorámica</PresentationFormat>
  <Paragraphs>26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COMPORTAMIENTO DE LA RENTABILIDAD EN EMPRESAS ARGENTINAS: AÑOS 2018-2019</vt:lpstr>
      <vt:lpstr>OBJETIVO DEL TRABAJO</vt:lpstr>
      <vt:lpstr>VARIABLES QUE AFECTAN LA RENTABILIDAD</vt:lpstr>
      <vt:lpstr>EL CONTEXTO ECONÓMICO</vt:lpstr>
      <vt:lpstr>ANÁLISIS DE LA INFORMACIÓN</vt:lpstr>
      <vt:lpstr>CONCLUSIONES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COMPORTAMIENTO DE LA RENTABILIDAD EN EMPRESAS ARGENTINAS: AÑOS 2018-2019</dc:title>
  <dc:creator>Jorge Perez</dc:creator>
  <cp:lastModifiedBy>Jorge Perez</cp:lastModifiedBy>
  <cp:revision>2</cp:revision>
  <dcterms:created xsi:type="dcterms:W3CDTF">2020-10-03T22:56:55Z</dcterms:created>
  <dcterms:modified xsi:type="dcterms:W3CDTF">2020-10-03T23:00:39Z</dcterms:modified>
</cp:coreProperties>
</file>