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4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174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9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65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8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50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5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5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24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3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0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38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9751E-9E01-41A6-9C5F-9270DE774717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82515-E25B-4790-9059-BE60FEEAF3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15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57809" y="1431235"/>
            <a:ext cx="11402170" cy="381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Inserte texto aquí</a:t>
            </a:r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390941" y="2156129"/>
            <a:ext cx="7759146" cy="381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Inserte texto aquí</a:t>
            </a:r>
            <a:endParaRPr lang="en-US" dirty="0"/>
          </a:p>
        </p:txBody>
      </p:sp>
      <p:sp>
        <p:nvSpPr>
          <p:cNvPr id="6" name="CuadroTexto 5"/>
          <p:cNvSpPr txBox="1"/>
          <p:nvPr/>
        </p:nvSpPr>
        <p:spPr>
          <a:xfrm>
            <a:off x="357809" y="3238832"/>
            <a:ext cx="7759146" cy="381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Inserte texto aquí</a:t>
            </a:r>
            <a:endParaRPr lang="en-US" dirty="0"/>
          </a:p>
        </p:txBody>
      </p:sp>
      <p:sp>
        <p:nvSpPr>
          <p:cNvPr id="7" name="CuadroTexto 6"/>
          <p:cNvSpPr txBox="1"/>
          <p:nvPr/>
        </p:nvSpPr>
        <p:spPr>
          <a:xfrm>
            <a:off x="390941" y="5083535"/>
            <a:ext cx="7759146" cy="381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Inserte texto aquí</a:t>
            </a:r>
            <a:endParaRPr lang="en-US" dirty="0"/>
          </a:p>
        </p:txBody>
      </p:sp>
      <p:sp>
        <p:nvSpPr>
          <p:cNvPr id="8" name="CuadroTexto 7"/>
          <p:cNvSpPr txBox="1"/>
          <p:nvPr/>
        </p:nvSpPr>
        <p:spPr>
          <a:xfrm>
            <a:off x="8754388" y="4837044"/>
            <a:ext cx="28942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/>
              <a:t>Inserte texto aquí</a:t>
            </a:r>
            <a:endParaRPr lang="en-US" sz="1100" dirty="0"/>
          </a:p>
        </p:txBody>
      </p:sp>
      <p:sp>
        <p:nvSpPr>
          <p:cNvPr id="9" name="CuadroTexto 8"/>
          <p:cNvSpPr txBox="1"/>
          <p:nvPr/>
        </p:nvSpPr>
        <p:spPr>
          <a:xfrm>
            <a:off x="8722584" y="5147145"/>
            <a:ext cx="28942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/>
              <a:t>Inserte texto aquí</a:t>
            </a:r>
            <a:endParaRPr lang="en-US" sz="11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8794146" y="5465197"/>
            <a:ext cx="28942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/>
              <a:t>Inserte texto aquí</a:t>
            </a:r>
            <a:endParaRPr lang="en-US" sz="11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9566747" y="5780749"/>
            <a:ext cx="2145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/>
              <a:t>Inserte texto aquí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111909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2 - PLANTILLA POSTER -JORNADAS JUVENILES DE INVESTIGACIÓN SOCIAL v2" id="{3B0D88C4-DD94-4384-A86D-9A7ED6CEFCBF}" vid="{23DDF56B-FFA1-47D8-8B54-CBF643A2DA8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24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created xsi:type="dcterms:W3CDTF">2022-10-24T13:12:38Z</dcterms:created>
  <dcterms:modified xsi:type="dcterms:W3CDTF">2022-10-24T14:34:37Z</dcterms:modified>
</cp:coreProperties>
</file>