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es-ES"/>
    </a:defPPr>
    <a:lvl1pPr marL="0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35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70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805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740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675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610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545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480" algn="l" defTabSz="95787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236" y="-13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1" y="2130425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8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6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6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5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4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35" indent="0">
              <a:buNone/>
              <a:defRPr sz="2100" b="1"/>
            </a:lvl2pPr>
            <a:lvl3pPr marL="957870" indent="0">
              <a:buNone/>
              <a:defRPr sz="1900" b="1"/>
            </a:lvl3pPr>
            <a:lvl4pPr marL="1436805" indent="0">
              <a:buNone/>
              <a:defRPr sz="1700" b="1"/>
            </a:lvl4pPr>
            <a:lvl5pPr marL="1915740" indent="0">
              <a:buNone/>
              <a:defRPr sz="1700" b="1"/>
            </a:lvl5pPr>
            <a:lvl6pPr marL="2394675" indent="0">
              <a:buNone/>
              <a:defRPr sz="1700" b="1"/>
            </a:lvl6pPr>
            <a:lvl7pPr marL="2873610" indent="0">
              <a:buNone/>
              <a:defRPr sz="1700" b="1"/>
            </a:lvl7pPr>
            <a:lvl8pPr marL="3352545" indent="0">
              <a:buNone/>
              <a:defRPr sz="1700" b="1"/>
            </a:lvl8pPr>
            <a:lvl9pPr marL="3831480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35" indent="0">
              <a:buNone/>
              <a:defRPr sz="2100" b="1"/>
            </a:lvl2pPr>
            <a:lvl3pPr marL="957870" indent="0">
              <a:buNone/>
              <a:defRPr sz="1900" b="1"/>
            </a:lvl3pPr>
            <a:lvl4pPr marL="1436805" indent="0">
              <a:buNone/>
              <a:defRPr sz="1700" b="1"/>
            </a:lvl4pPr>
            <a:lvl5pPr marL="1915740" indent="0">
              <a:buNone/>
              <a:defRPr sz="1700" b="1"/>
            </a:lvl5pPr>
            <a:lvl6pPr marL="2394675" indent="0">
              <a:buNone/>
              <a:defRPr sz="1700" b="1"/>
            </a:lvl6pPr>
            <a:lvl7pPr marL="2873610" indent="0">
              <a:buNone/>
              <a:defRPr sz="1700" b="1"/>
            </a:lvl7pPr>
            <a:lvl8pPr marL="3352545" indent="0">
              <a:buNone/>
              <a:defRPr sz="1700" b="1"/>
            </a:lvl8pPr>
            <a:lvl9pPr marL="3831480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35" indent="0">
              <a:buNone/>
              <a:defRPr sz="1300"/>
            </a:lvl2pPr>
            <a:lvl3pPr marL="957870" indent="0">
              <a:buNone/>
              <a:defRPr sz="1000"/>
            </a:lvl3pPr>
            <a:lvl4pPr marL="1436805" indent="0">
              <a:buNone/>
              <a:defRPr sz="900"/>
            </a:lvl4pPr>
            <a:lvl5pPr marL="1915740" indent="0">
              <a:buNone/>
              <a:defRPr sz="900"/>
            </a:lvl5pPr>
            <a:lvl6pPr marL="2394675" indent="0">
              <a:buNone/>
              <a:defRPr sz="900"/>
            </a:lvl6pPr>
            <a:lvl7pPr marL="2873610" indent="0">
              <a:buNone/>
              <a:defRPr sz="900"/>
            </a:lvl7pPr>
            <a:lvl8pPr marL="3352545" indent="0">
              <a:buNone/>
              <a:defRPr sz="900"/>
            </a:lvl8pPr>
            <a:lvl9pPr marL="383148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35" indent="0">
              <a:buNone/>
              <a:defRPr sz="2900"/>
            </a:lvl2pPr>
            <a:lvl3pPr marL="957870" indent="0">
              <a:buNone/>
              <a:defRPr sz="2500"/>
            </a:lvl3pPr>
            <a:lvl4pPr marL="1436805" indent="0">
              <a:buNone/>
              <a:defRPr sz="2100"/>
            </a:lvl4pPr>
            <a:lvl5pPr marL="1915740" indent="0">
              <a:buNone/>
              <a:defRPr sz="2100"/>
            </a:lvl5pPr>
            <a:lvl6pPr marL="2394675" indent="0">
              <a:buNone/>
              <a:defRPr sz="2100"/>
            </a:lvl6pPr>
            <a:lvl7pPr marL="2873610" indent="0">
              <a:buNone/>
              <a:defRPr sz="2100"/>
            </a:lvl7pPr>
            <a:lvl8pPr marL="3352545" indent="0">
              <a:buNone/>
              <a:defRPr sz="2100"/>
            </a:lvl8pPr>
            <a:lvl9pPr marL="3831480" indent="0">
              <a:buNone/>
              <a:defRPr sz="2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35" indent="0">
              <a:buNone/>
              <a:defRPr sz="1300"/>
            </a:lvl2pPr>
            <a:lvl3pPr marL="957870" indent="0">
              <a:buNone/>
              <a:defRPr sz="1000"/>
            </a:lvl3pPr>
            <a:lvl4pPr marL="1436805" indent="0">
              <a:buNone/>
              <a:defRPr sz="900"/>
            </a:lvl4pPr>
            <a:lvl5pPr marL="1915740" indent="0">
              <a:buNone/>
              <a:defRPr sz="900"/>
            </a:lvl5pPr>
            <a:lvl6pPr marL="2394675" indent="0">
              <a:buNone/>
              <a:defRPr sz="900"/>
            </a:lvl6pPr>
            <a:lvl7pPr marL="2873610" indent="0">
              <a:buNone/>
              <a:defRPr sz="900"/>
            </a:lvl7pPr>
            <a:lvl8pPr marL="3352545" indent="0">
              <a:buNone/>
              <a:defRPr sz="900"/>
            </a:lvl8pPr>
            <a:lvl9pPr marL="383148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7" tIns="47893" rIns="95787" bIns="4789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7" tIns="47893" rIns="95787" bIns="4789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1" y="6356351"/>
            <a:ext cx="2311400" cy="365125"/>
          </a:xfrm>
          <a:prstGeom prst="rect">
            <a:avLst/>
          </a:prstGeom>
        </p:spPr>
        <p:txBody>
          <a:bodyPr vert="horz" lIns="95787" tIns="47893" rIns="95787" bIns="4789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3C3A3-1965-4ED4-A410-DBB3B1C254EC}" type="datetimeFigureOut">
              <a:rPr lang="es-ES" smtClean="0"/>
              <a:pPr/>
              <a:t>11/10/2023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7" tIns="47893" rIns="95787" bIns="4789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7" tIns="47893" rIns="95787" bIns="4789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6FA88-BF9A-4107-8AB1-3598BE410A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5787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202" indent="-359202" algn="l" defTabSz="95787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69" indent="-299334" algn="l" defTabSz="95787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338" indent="-239467" algn="l" defTabSz="95787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72" indent="-239467" algn="l" defTabSz="95787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207" indent="-239467" algn="l" defTabSz="957870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143" indent="-239467" algn="l" defTabSz="95787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077" indent="-239467" algn="l" defTabSz="95787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012" indent="-239467" algn="l" defTabSz="95787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48" indent="-239467" algn="l" defTabSz="95787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35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70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05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40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675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610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545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480" algn="l" defTabSz="95787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de Fondo Comunicacion - Descarga gratuita en Freepi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906000" cy="6858001"/>
          </a:xfrm>
          <a:prstGeom prst="rect">
            <a:avLst/>
          </a:prstGeom>
          <a:noFill/>
        </p:spPr>
      </p:pic>
      <p:pic>
        <p:nvPicPr>
          <p:cNvPr id="3" name="Picture 2" descr="https://lh3.googleusercontent.com/VL-w9W-o7MkNJtwH9m9qki8YXicEIu-isExmfsEztPrttgBD8GK346IKIq1WHmUlHuF5TCDWh667u-xfXE90pbWY9ZGb1Nc4bbCD6spBCjZ-YVH1uhdu130W8jhX0PxgtraQCDI0Ru22_jI=s2048"/>
          <p:cNvPicPr>
            <a:picLocks noChangeAspect="1" noChangeArrowheads="1"/>
          </p:cNvPicPr>
          <p:nvPr/>
        </p:nvPicPr>
        <p:blipFill>
          <a:blip r:embed="rId3" cstate="print"/>
          <a:srcRect t="27228" b="22854"/>
          <a:stretch>
            <a:fillRect/>
          </a:stretch>
        </p:blipFill>
        <p:spPr bwMode="auto">
          <a:xfrm>
            <a:off x="0" y="-24"/>
            <a:ext cx="4086158" cy="785818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66654" y="928670"/>
            <a:ext cx="9572692" cy="3847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 smtClean="0"/>
              <a:t>TITULO: (Texto) 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66654" y="1428736"/>
            <a:ext cx="6858048" cy="126188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 smtClean="0"/>
              <a:t>INTERROGANTES - OBJETIVOS:</a:t>
            </a:r>
          </a:p>
          <a:p>
            <a:r>
              <a:rPr lang="es-AR" dirty="0" smtClean="0"/>
              <a:t>(Texto)</a:t>
            </a:r>
            <a:endParaRPr lang="es-AR" dirty="0"/>
          </a:p>
          <a:p>
            <a:endParaRPr lang="es-AR" dirty="0" smtClean="0"/>
          </a:p>
          <a:p>
            <a:r>
              <a:rPr lang="es-AR" dirty="0" smtClean="0"/>
              <a:t>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66654" y="2857496"/>
            <a:ext cx="6858048" cy="15542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 smtClean="0"/>
              <a:t>RESUMEN:</a:t>
            </a:r>
          </a:p>
          <a:p>
            <a:r>
              <a:rPr lang="es-AR" dirty="0" smtClean="0"/>
              <a:t>(Texto)</a:t>
            </a:r>
          </a:p>
          <a:p>
            <a:endParaRPr lang="es-AR" dirty="0"/>
          </a:p>
          <a:p>
            <a:endParaRPr lang="es-AR" dirty="0" smtClean="0"/>
          </a:p>
          <a:p>
            <a:r>
              <a:rPr lang="es-AR" dirty="0" smtClean="0"/>
              <a:t> 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166654" y="4582737"/>
            <a:ext cx="9572692" cy="21390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 smtClean="0"/>
              <a:t>RESULTADOS – HALLAZGOS – CONCLUSIONES:</a:t>
            </a:r>
          </a:p>
          <a:p>
            <a:r>
              <a:rPr lang="es-AR" dirty="0" smtClean="0"/>
              <a:t>(Texto)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r>
              <a:rPr lang="es-AR" dirty="0" smtClean="0"/>
              <a:t> </a:t>
            </a:r>
            <a:endParaRPr lang="es-ES" dirty="0"/>
          </a:p>
        </p:txBody>
      </p:sp>
      <p:pic>
        <p:nvPicPr>
          <p:cNvPr id="1028" name="Picture 4" descr="https://lh4.googleusercontent.com/IFR6rOyVoDmlHHELD3I0g61m5JaIljpvUbq3ePGR0G5bzP1sXHHFlyiGKOr7inwb6htAhJZtjUrhzg4PWmKpxzU0gioep8geNd_1tB8h91qIQIk0ssvZjuY6cPpoUA0XWozOj3fdSU8bT5lYn1YO0Q=s20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5442" y="6278397"/>
            <a:ext cx="6389590" cy="436751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7239016" y="1428736"/>
            <a:ext cx="2500330" cy="300039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pPr algn="ctr"/>
            <a:r>
              <a:rPr lang="es-AR" dirty="0" smtClean="0"/>
              <a:t>(imagen)</a:t>
            </a:r>
          </a:p>
          <a:p>
            <a:pPr algn="ctr"/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r>
              <a:rPr lang="es-AR" dirty="0" smtClean="0"/>
              <a:t> 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024306" y="87791"/>
            <a:ext cx="3348062" cy="76944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AR" sz="1100" dirty="0" smtClean="0"/>
              <a:t>Institución: (Texto)</a:t>
            </a:r>
          </a:p>
          <a:p>
            <a:r>
              <a:rPr lang="es-AR" sz="1100" dirty="0" smtClean="0"/>
              <a:t>Ciudad: (Texto)</a:t>
            </a:r>
          </a:p>
          <a:p>
            <a:r>
              <a:rPr lang="es-AR" sz="1100" dirty="0" smtClean="0"/>
              <a:t>Estudiantes: (Texto)</a:t>
            </a:r>
          </a:p>
          <a:p>
            <a:r>
              <a:rPr lang="es-AR" sz="1100" dirty="0" smtClean="0"/>
              <a:t>Docente/s: (Texto)</a:t>
            </a:r>
            <a:endParaRPr lang="es-E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53</Words>
  <Application>Microsoft Office PowerPoint</Application>
  <PresentationFormat>A4 (210 x 297 mm)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cavendaño</dc:creator>
  <cp:lastModifiedBy>lcavagliato</cp:lastModifiedBy>
  <cp:revision>8</cp:revision>
  <dcterms:created xsi:type="dcterms:W3CDTF">2023-06-29T20:46:50Z</dcterms:created>
  <dcterms:modified xsi:type="dcterms:W3CDTF">2023-10-11T17:32:11Z</dcterms:modified>
</cp:coreProperties>
</file>