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001125" cy="9001125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9" d="100"/>
          <a:sy n="89" d="100"/>
        </p:scale>
        <p:origin x="-2364" y="294"/>
      </p:cViewPr>
      <p:guideLst>
        <p:guide orient="horz" pos="2835"/>
        <p:guide pos="283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75085" y="2796183"/>
            <a:ext cx="7650956" cy="192940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50169" y="5100637"/>
            <a:ext cx="6300788" cy="23002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B5AB9-A29E-46B8-B063-A27744AC2BBD}" type="datetimeFigureOut">
              <a:rPr lang="es-AR" smtClean="0"/>
              <a:pPr/>
              <a:t>18/10/2021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E5D99-2EC6-4F81-BAE2-FC9DC2E4DCD1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B5AB9-A29E-46B8-B063-A27744AC2BBD}" type="datetimeFigureOut">
              <a:rPr lang="es-AR" smtClean="0"/>
              <a:pPr/>
              <a:t>18/10/2021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E5D99-2EC6-4F81-BAE2-FC9DC2E4DCD1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424241" y="472977"/>
            <a:ext cx="1993999" cy="10080427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42243" y="472977"/>
            <a:ext cx="5831979" cy="1008042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B5AB9-A29E-46B8-B063-A27744AC2BBD}" type="datetimeFigureOut">
              <a:rPr lang="es-AR" smtClean="0"/>
              <a:pPr/>
              <a:t>18/10/2021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E5D99-2EC6-4F81-BAE2-FC9DC2E4DCD1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B5AB9-A29E-46B8-B063-A27744AC2BBD}" type="datetimeFigureOut">
              <a:rPr lang="es-AR" smtClean="0"/>
              <a:pPr/>
              <a:t>18/10/2021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E5D99-2EC6-4F81-BAE2-FC9DC2E4DCD1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11027" y="5784057"/>
            <a:ext cx="7650956" cy="178772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11027" y="3815062"/>
            <a:ext cx="7650956" cy="196899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B5AB9-A29E-46B8-B063-A27744AC2BBD}" type="datetimeFigureOut">
              <a:rPr lang="es-AR" smtClean="0"/>
              <a:pPr/>
              <a:t>18/10/2021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E5D99-2EC6-4F81-BAE2-FC9DC2E4DCD1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42243" y="2756596"/>
            <a:ext cx="3912989" cy="77968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05251" y="2756596"/>
            <a:ext cx="3912989" cy="77968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B5AB9-A29E-46B8-B063-A27744AC2BBD}" type="datetimeFigureOut">
              <a:rPr lang="es-AR" smtClean="0"/>
              <a:pPr/>
              <a:t>18/10/2021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E5D99-2EC6-4F81-BAE2-FC9DC2E4DCD1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0056" y="360462"/>
            <a:ext cx="8101013" cy="1500188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0056" y="2014836"/>
            <a:ext cx="3977060" cy="8396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0056" y="2854523"/>
            <a:ext cx="3977060" cy="51860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572447" y="2014836"/>
            <a:ext cx="3978622" cy="8396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572447" y="2854523"/>
            <a:ext cx="3978622" cy="51860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B5AB9-A29E-46B8-B063-A27744AC2BBD}" type="datetimeFigureOut">
              <a:rPr lang="es-AR" smtClean="0"/>
              <a:pPr/>
              <a:t>18/10/2021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E5D99-2EC6-4F81-BAE2-FC9DC2E4DCD1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B5AB9-A29E-46B8-B063-A27744AC2BBD}" type="datetimeFigureOut">
              <a:rPr lang="es-AR" smtClean="0"/>
              <a:pPr/>
              <a:t>18/10/2021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E5D99-2EC6-4F81-BAE2-FC9DC2E4DCD1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B5AB9-A29E-46B8-B063-A27744AC2BBD}" type="datetimeFigureOut">
              <a:rPr lang="es-AR" smtClean="0"/>
              <a:pPr/>
              <a:t>18/10/2021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E5D99-2EC6-4F81-BAE2-FC9DC2E4DCD1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0057" y="358378"/>
            <a:ext cx="2961308" cy="152519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19190" y="358379"/>
            <a:ext cx="5031879" cy="768221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0057" y="1883570"/>
            <a:ext cx="2961308" cy="615702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B5AB9-A29E-46B8-B063-A27744AC2BBD}" type="datetimeFigureOut">
              <a:rPr lang="es-AR" smtClean="0"/>
              <a:pPr/>
              <a:t>18/10/2021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E5D99-2EC6-4F81-BAE2-FC9DC2E4DCD1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64284" y="6300787"/>
            <a:ext cx="5400675" cy="74384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64284" y="804267"/>
            <a:ext cx="5400675" cy="54006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64284" y="7044631"/>
            <a:ext cx="5400675" cy="105638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B5AB9-A29E-46B8-B063-A27744AC2BBD}" type="datetimeFigureOut">
              <a:rPr lang="es-AR" smtClean="0"/>
              <a:pPr/>
              <a:t>18/10/2021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E5D99-2EC6-4F81-BAE2-FC9DC2E4DCD1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0056" y="360462"/>
            <a:ext cx="8101013" cy="1500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0056" y="2100263"/>
            <a:ext cx="8101013" cy="59403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0056" y="8342710"/>
            <a:ext cx="2100263" cy="4792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0B5AB9-A29E-46B8-B063-A27744AC2BBD}" type="datetimeFigureOut">
              <a:rPr lang="es-AR" smtClean="0"/>
              <a:pPr/>
              <a:t>18/10/2021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075385" y="8342710"/>
            <a:ext cx="2850356" cy="4792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450806" y="8342710"/>
            <a:ext cx="2100263" cy="4792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BE5D99-2EC6-4F81-BAE2-FC9DC2E4DCD1}" type="slidenum">
              <a:rPr lang="es-AR" smtClean="0"/>
              <a:pPr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116186" y="5508674"/>
            <a:ext cx="7272808" cy="936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AR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eo Sans Pro" pitchFamily="34" charset="0"/>
              </a:rPr>
              <a:t>Espacio en blanco para colocar información sobre avances del proyecto de investigación.</a:t>
            </a:r>
          </a:p>
        </p:txBody>
      </p:sp>
      <p:sp>
        <p:nvSpPr>
          <p:cNvPr id="6" name="5 Rectángulo"/>
          <p:cNvSpPr/>
          <p:nvPr/>
        </p:nvSpPr>
        <p:spPr>
          <a:xfrm>
            <a:off x="1116186" y="6948834"/>
            <a:ext cx="7272808" cy="936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AR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eo Sans Pro" pitchFamily="34" charset="0"/>
              </a:rPr>
              <a:t>Espacio en blanco para colocar información sobre vinculaciones </a:t>
            </a:r>
            <a:r>
              <a:rPr lang="es-AR" sz="1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eo Sans Pro" pitchFamily="34" charset="0"/>
              </a:rPr>
              <a:t>socioproductivas</a:t>
            </a:r>
            <a:r>
              <a:rPr lang="es-AR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eo Sans Pro" pitchFamily="34" charset="0"/>
              </a:rPr>
              <a:t> del proyecto de investigación</a:t>
            </a:r>
            <a:endParaRPr lang="es-AR" sz="1200" dirty="0">
              <a:solidFill>
                <a:schemeClr val="tx1">
                  <a:lumMod val="85000"/>
                  <a:lumOff val="15000"/>
                </a:schemeClr>
              </a:solidFill>
              <a:latin typeface="Neo Sans Pro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2340322" y="5004618"/>
            <a:ext cx="5544616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eo Sans Pro" pitchFamily="34" charset="0"/>
              </a:rPr>
              <a:t>Director/a </a:t>
            </a:r>
            <a:r>
              <a:rPr lang="es-E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eo Sans Pro" pitchFamily="34" charset="0"/>
              </a:rPr>
              <a:t> I </a:t>
            </a:r>
            <a:r>
              <a:rPr lang="es-ES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eo Sans Pro" pitchFamily="34" charset="0"/>
              </a:rPr>
              <a:t>Co-Director/a</a:t>
            </a:r>
            <a:endParaRPr lang="es-AR" b="1" dirty="0">
              <a:solidFill>
                <a:schemeClr val="tx1">
                  <a:lumMod val="85000"/>
                  <a:lumOff val="15000"/>
                </a:schemeClr>
              </a:solidFill>
              <a:latin typeface="Neo Sans Pro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612130" y="2268314"/>
            <a:ext cx="3456384" cy="21602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AR" sz="1200" dirty="0" smtClean="0">
                <a:solidFill>
                  <a:schemeClr val="accent1">
                    <a:lumMod val="75000"/>
                  </a:schemeClr>
                </a:solidFill>
                <a:latin typeface="Neo Sans Pro" pitchFamily="34" charset="0"/>
              </a:rPr>
              <a:t>Fondo para colocar resumen de la presentación (objetivo general y metodología) </a:t>
            </a:r>
          </a:p>
        </p:txBody>
      </p:sp>
      <p:sp>
        <p:nvSpPr>
          <p:cNvPr id="9" name="8 Rectángulo"/>
          <p:cNvSpPr/>
          <p:nvPr/>
        </p:nvSpPr>
        <p:spPr>
          <a:xfrm>
            <a:off x="324098" y="1044178"/>
            <a:ext cx="8208912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 smtClean="0">
                <a:solidFill>
                  <a:schemeClr val="bg1"/>
                </a:solidFill>
                <a:latin typeface="Neo Sans Pro" pitchFamily="34" charset="0"/>
              </a:rPr>
              <a:t>Fondo para colocar Título del Proyecto</a:t>
            </a:r>
            <a:endParaRPr lang="es-AR" dirty="0">
              <a:solidFill>
                <a:schemeClr val="bg1"/>
              </a:solidFill>
              <a:latin typeface="Neo Sans Pro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5220642" y="3060402"/>
            <a:ext cx="2736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eo Sans Pro" pitchFamily="34" charset="0"/>
              </a:rPr>
              <a:t>Fondo para colocar imagen</a:t>
            </a:r>
            <a:endParaRPr lang="es-AR" sz="1400" dirty="0">
              <a:solidFill>
                <a:schemeClr val="tx1">
                  <a:lumMod val="50000"/>
                  <a:lumOff val="50000"/>
                </a:schemeClr>
              </a:solidFill>
              <a:latin typeface="Neo Sans Pro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52</Words>
  <Application>Microsoft Office PowerPoint</Application>
  <PresentationFormat>Personalizado</PresentationFormat>
  <Paragraphs>6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ableger</dc:creator>
  <cp:lastModifiedBy>ableger</cp:lastModifiedBy>
  <cp:revision>12</cp:revision>
  <dcterms:created xsi:type="dcterms:W3CDTF">2021-10-14T14:30:28Z</dcterms:created>
  <dcterms:modified xsi:type="dcterms:W3CDTF">2021-10-18T14:40:29Z</dcterms:modified>
</cp:coreProperties>
</file>