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001125" cy="90011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835">
          <p15:clr>
            <a:srgbClr val="000000"/>
          </p15:clr>
        </p15:guide>
        <p15:guide id="2" pos="2835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5GrwQolLvbOS2dBfspqxJEWgp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2616" y="-96"/>
      </p:cViewPr>
      <p:guideLst>
        <p:guide orient="horz" pos="283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75085" y="2796183"/>
            <a:ext cx="7650956" cy="1929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350169" y="5100637"/>
            <a:ext cx="6300788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530399" y="1019920"/>
            <a:ext cx="5940326" cy="810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381027" y="4516191"/>
            <a:ext cx="10080427" cy="199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681981" y="2597201"/>
            <a:ext cx="10080427" cy="5831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50056" y="2100263"/>
            <a:ext cx="8101013" cy="594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11027" y="5784057"/>
            <a:ext cx="7650956" cy="1787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11027" y="3815062"/>
            <a:ext cx="7650956" cy="1968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42243" y="2756596"/>
            <a:ext cx="3912989" cy="77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505251" y="2756596"/>
            <a:ext cx="3912989" cy="77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50056" y="2014836"/>
            <a:ext cx="3977060" cy="839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0056" y="2854523"/>
            <a:ext cx="3977060" cy="5186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572447" y="2014836"/>
            <a:ext cx="3978622" cy="839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572447" y="2854523"/>
            <a:ext cx="3978622" cy="5186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0057" y="358378"/>
            <a:ext cx="2961308" cy="1525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19190" y="358379"/>
            <a:ext cx="5031879" cy="7682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0057" y="1883570"/>
            <a:ext cx="2961308" cy="6157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64284" y="6300787"/>
            <a:ext cx="5400675" cy="74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64284" y="804267"/>
            <a:ext cx="5400675" cy="540067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64284" y="7044631"/>
            <a:ext cx="5400675" cy="1056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0056" y="360462"/>
            <a:ext cx="8101013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0056" y="2100263"/>
            <a:ext cx="8101013" cy="594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005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075385" y="8342710"/>
            <a:ext cx="2850356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450806" y="8342710"/>
            <a:ext cx="2100263" cy="4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116186" y="5508674"/>
            <a:ext cx="727280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Espacio en blanco para colocar información sobre avances del proyecto de investigación.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340322" y="5004618"/>
            <a:ext cx="554461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Director/a </a:t>
            </a:r>
            <a:r>
              <a:rPr lang="es-E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 I </a:t>
            </a:r>
            <a:r>
              <a:rPr lang="es-E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Co-Director/a</a:t>
            </a:r>
            <a:endParaRPr lang="es-AR" b="1" dirty="0">
              <a:solidFill>
                <a:schemeClr val="tx1">
                  <a:lumMod val="85000"/>
                  <a:lumOff val="15000"/>
                </a:schemeClr>
              </a:solidFill>
              <a:latin typeface="Neo Sans Pro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33416" y="6868553"/>
            <a:ext cx="727280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eo Sans Pro" pitchFamily="34" charset="0"/>
              </a:rPr>
              <a:t>Espacio en blanco para colocar información sobre avances del proyecto de investigación.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12130" y="2268314"/>
            <a:ext cx="3456384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200" dirty="0" smtClean="0">
                <a:solidFill>
                  <a:schemeClr val="accent1">
                    <a:lumMod val="75000"/>
                  </a:schemeClr>
                </a:solidFill>
                <a:latin typeface="Neo Sans Pro" pitchFamily="34" charset="0"/>
              </a:rPr>
              <a:t>Fondo para colocar resumen de la presentación (objetivo general y metodología)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24098" y="1044178"/>
            <a:ext cx="820891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800" dirty="0" smtClean="0">
                <a:solidFill>
                  <a:schemeClr val="bg1"/>
                </a:solidFill>
                <a:latin typeface="Neo Sans Pro" pitchFamily="34" charset="0"/>
              </a:rPr>
              <a:t>Fondo para colocar Título del Proyecto</a:t>
            </a:r>
            <a:endParaRPr lang="es-AR" sz="1800" dirty="0">
              <a:solidFill>
                <a:schemeClr val="bg1"/>
              </a:solidFill>
              <a:latin typeface="Neo Sans Pro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220642" y="306040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Neo Sans Pro" pitchFamily="34" charset="0"/>
              </a:rPr>
              <a:t>Fondo para colocar imagen</a:t>
            </a:r>
            <a:endParaRPr lang="es-AR" sz="1400" dirty="0">
              <a:solidFill>
                <a:schemeClr val="tx1">
                  <a:lumMod val="50000"/>
                  <a:lumOff val="50000"/>
                </a:schemeClr>
              </a:solidFill>
              <a:latin typeface="Neo Sans Pro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ableger</dc:creator>
  <cp:lastModifiedBy>ableger</cp:lastModifiedBy>
  <cp:revision>2</cp:revision>
  <dcterms:created xsi:type="dcterms:W3CDTF">2021-10-14T14:30:28Z</dcterms:created>
  <dcterms:modified xsi:type="dcterms:W3CDTF">2021-10-27T14:02:34Z</dcterms:modified>
</cp:coreProperties>
</file>