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001125" cy="9001125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2154" y="708"/>
      </p:cViewPr>
      <p:guideLst>
        <p:guide orient="horz" pos="283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5085" y="2796183"/>
            <a:ext cx="7650956" cy="192940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0169" y="5100637"/>
            <a:ext cx="6300788" cy="2300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24241" y="472977"/>
            <a:ext cx="1993999" cy="1008042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42243" y="472977"/>
            <a:ext cx="5831979" cy="100804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027" y="5784057"/>
            <a:ext cx="7650956" cy="17877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1027" y="3815062"/>
            <a:ext cx="7650956" cy="19689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42243" y="2756596"/>
            <a:ext cx="3912989" cy="77968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5251" y="2756596"/>
            <a:ext cx="3912989" cy="77968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56" y="360462"/>
            <a:ext cx="8101013" cy="150018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6" y="2014836"/>
            <a:ext cx="3977060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056" y="2854523"/>
            <a:ext cx="3977060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72447" y="2014836"/>
            <a:ext cx="3978622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447" y="2854523"/>
            <a:ext cx="3978622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57" y="358378"/>
            <a:ext cx="2961308" cy="1525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9190" y="358379"/>
            <a:ext cx="5031879" cy="7682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0057" y="1883570"/>
            <a:ext cx="2961308" cy="61570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4284" y="6300787"/>
            <a:ext cx="5400675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4284" y="804267"/>
            <a:ext cx="5400675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4284" y="7044631"/>
            <a:ext cx="5400675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0056" y="360462"/>
            <a:ext cx="8101013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6" y="2100263"/>
            <a:ext cx="8101013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005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5AB9-A29E-46B8-B063-A27744AC2BBD}" type="datetimeFigureOut">
              <a:rPr lang="es-AR" smtClean="0"/>
              <a:pPr/>
              <a:t>18/10/2021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75385" y="8342710"/>
            <a:ext cx="2850356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45080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5D99-2EC6-4F81-BAE2-FC9DC2E4DCD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16186" y="5508674"/>
            <a:ext cx="727280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A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Espacio en blanco para colocar información sobre avances del proyecto de investigación.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16186" y="6948834"/>
            <a:ext cx="727280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A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Espacio en blanco para colocar información sobre vinculaciones </a:t>
            </a:r>
            <a:r>
              <a:rPr lang="es-AR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socioproductivas</a:t>
            </a:r>
            <a:r>
              <a:rPr lang="es-A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 del proyecto de investigación</a:t>
            </a:r>
            <a:endParaRPr lang="es-AR" sz="1200" dirty="0">
              <a:solidFill>
                <a:schemeClr val="tx1">
                  <a:lumMod val="85000"/>
                  <a:lumOff val="15000"/>
                </a:schemeClr>
              </a:solidFill>
              <a:latin typeface="Neo Sans Pro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340322" y="5004618"/>
            <a:ext cx="554461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Director/a </a:t>
            </a:r>
            <a:r>
              <a:rPr lang="es-E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 I </a:t>
            </a:r>
            <a:r>
              <a:rPr lang="es-E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eo Sans Pro" pitchFamily="34" charset="0"/>
              </a:rPr>
              <a:t>Co-Director/a</a:t>
            </a:r>
            <a:endParaRPr lang="es-AR" b="1" dirty="0">
              <a:solidFill>
                <a:schemeClr val="tx1">
                  <a:lumMod val="85000"/>
                  <a:lumOff val="15000"/>
                </a:schemeClr>
              </a:solidFill>
              <a:latin typeface="Neo Sans Pro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12130" y="2268314"/>
            <a:ext cx="3456384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200" dirty="0" smtClean="0">
                <a:solidFill>
                  <a:schemeClr val="accent1">
                    <a:lumMod val="75000"/>
                  </a:schemeClr>
                </a:solidFill>
                <a:latin typeface="Neo Sans Pro" pitchFamily="34" charset="0"/>
              </a:rPr>
              <a:t>Fondo para colocar resumen de la presentación (objetivo general y metodología)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24098" y="1044178"/>
            <a:ext cx="8208912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bg1"/>
                </a:solidFill>
                <a:latin typeface="Neo Sans Pro" pitchFamily="34" charset="0"/>
              </a:rPr>
              <a:t>Fondo para colocar Título del Proyecto</a:t>
            </a:r>
            <a:endParaRPr lang="es-AR" dirty="0">
              <a:solidFill>
                <a:schemeClr val="bg1"/>
              </a:solidFill>
              <a:latin typeface="Neo Sans Pro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20642" y="306040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Neo Sans Pro" pitchFamily="34" charset="0"/>
              </a:rPr>
              <a:t>Fondo para colocar imagen</a:t>
            </a:r>
            <a:endParaRPr lang="es-AR" sz="1400" dirty="0">
              <a:solidFill>
                <a:schemeClr val="tx1">
                  <a:lumMod val="50000"/>
                  <a:lumOff val="50000"/>
                </a:schemeClr>
              </a:solidFill>
              <a:latin typeface="Neo Sans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ableger</dc:creator>
  <cp:lastModifiedBy>ableger</cp:lastModifiedBy>
  <cp:revision>14</cp:revision>
  <dcterms:created xsi:type="dcterms:W3CDTF">2021-10-14T14:30:28Z</dcterms:created>
  <dcterms:modified xsi:type="dcterms:W3CDTF">2021-10-18T14:41:07Z</dcterms:modified>
</cp:coreProperties>
</file>