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"/>
  </p:notesMasterIdLst>
  <p:sldIdLst>
    <p:sldId id="264" r:id="rId2"/>
    <p:sldId id="263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7B3DA-23E9-487B-B846-E9CC3E399E73}" v="4" dt="2025-09-05T13:22:23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7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este C." userId="88925bd428414d0b" providerId="LiveId" clId="{8AF7B3DA-23E9-487B-B846-E9CC3E399E73}"/>
    <pc:docChg chg="undo custSel delSld modSld">
      <pc:chgData name="Celeste C." userId="88925bd428414d0b" providerId="LiveId" clId="{8AF7B3DA-23E9-487B-B846-E9CC3E399E73}" dt="2025-09-05T13:22:58.582" v="72" actId="29295"/>
      <pc:docMkLst>
        <pc:docMk/>
      </pc:docMkLst>
      <pc:sldChg chg="del">
        <pc:chgData name="Celeste C." userId="88925bd428414d0b" providerId="LiveId" clId="{8AF7B3DA-23E9-487B-B846-E9CC3E399E73}" dt="2025-09-05T13:10:35.191" v="0" actId="2696"/>
        <pc:sldMkLst>
          <pc:docMk/>
          <pc:sldMk cId="14642851" sldId="256"/>
        </pc:sldMkLst>
      </pc:sldChg>
      <pc:sldChg chg="del">
        <pc:chgData name="Celeste C." userId="88925bd428414d0b" providerId="LiveId" clId="{8AF7B3DA-23E9-487B-B846-E9CC3E399E73}" dt="2025-09-05T13:17:55.920" v="26" actId="2696"/>
        <pc:sldMkLst>
          <pc:docMk/>
          <pc:sldMk cId="2281962173" sldId="257"/>
        </pc:sldMkLst>
      </pc:sldChg>
      <pc:sldChg chg="del">
        <pc:chgData name="Celeste C." userId="88925bd428414d0b" providerId="LiveId" clId="{8AF7B3DA-23E9-487B-B846-E9CC3E399E73}" dt="2025-09-05T13:18:19.523" v="30" actId="47"/>
        <pc:sldMkLst>
          <pc:docMk/>
          <pc:sldMk cId="3156026472" sldId="258"/>
        </pc:sldMkLst>
      </pc:sldChg>
      <pc:sldChg chg="del">
        <pc:chgData name="Celeste C." userId="88925bd428414d0b" providerId="LiveId" clId="{8AF7B3DA-23E9-487B-B846-E9CC3E399E73}" dt="2025-09-05T13:18:15.772" v="28" actId="47"/>
        <pc:sldMkLst>
          <pc:docMk/>
          <pc:sldMk cId="3751509199" sldId="259"/>
        </pc:sldMkLst>
      </pc:sldChg>
      <pc:sldChg chg="del">
        <pc:chgData name="Celeste C." userId="88925bd428414d0b" providerId="LiveId" clId="{8AF7B3DA-23E9-487B-B846-E9CC3E399E73}" dt="2025-09-05T13:18:14.286" v="27" actId="47"/>
        <pc:sldMkLst>
          <pc:docMk/>
          <pc:sldMk cId="466758798" sldId="260"/>
        </pc:sldMkLst>
      </pc:sldChg>
      <pc:sldChg chg="del">
        <pc:chgData name="Celeste C." userId="88925bd428414d0b" providerId="LiveId" clId="{8AF7B3DA-23E9-487B-B846-E9CC3E399E73}" dt="2025-09-05T13:18:21.896" v="31" actId="47"/>
        <pc:sldMkLst>
          <pc:docMk/>
          <pc:sldMk cId="2354622635" sldId="261"/>
        </pc:sldMkLst>
      </pc:sldChg>
      <pc:sldChg chg="del">
        <pc:chgData name="Celeste C." userId="88925bd428414d0b" providerId="LiveId" clId="{8AF7B3DA-23E9-487B-B846-E9CC3E399E73}" dt="2025-09-05T13:18:18.217" v="29" actId="47"/>
        <pc:sldMkLst>
          <pc:docMk/>
          <pc:sldMk cId="609871816" sldId="262"/>
        </pc:sldMkLst>
      </pc:sldChg>
      <pc:sldChg chg="addSp delSp modSp mod">
        <pc:chgData name="Celeste C." userId="88925bd428414d0b" providerId="LiveId" clId="{8AF7B3DA-23E9-487B-B846-E9CC3E399E73}" dt="2025-09-05T13:22:58.582" v="72" actId="29295"/>
        <pc:sldMkLst>
          <pc:docMk/>
          <pc:sldMk cId="2015616429" sldId="263"/>
        </pc:sldMkLst>
        <pc:picChg chg="add mod">
          <ac:chgData name="Celeste C." userId="88925bd428414d0b" providerId="LiveId" clId="{8AF7B3DA-23E9-487B-B846-E9CC3E399E73}" dt="2025-09-05T13:22:58.582" v="72" actId="29295"/>
          <ac:picMkLst>
            <pc:docMk/>
            <pc:sldMk cId="2015616429" sldId="263"/>
            <ac:picMk id="3" creationId="{1542427B-255F-6CD7-21F8-445564604C5B}"/>
          </ac:picMkLst>
        </pc:picChg>
        <pc:picChg chg="add mod">
          <ac:chgData name="Celeste C." userId="88925bd428414d0b" providerId="LiveId" clId="{8AF7B3DA-23E9-487B-B846-E9CC3E399E73}" dt="2025-09-05T13:22:53.909" v="64" actId="29295"/>
          <ac:picMkLst>
            <pc:docMk/>
            <pc:sldMk cId="2015616429" sldId="263"/>
            <ac:picMk id="4" creationId="{0BA581FA-DC3C-DB05-E244-AE8C08B58F2A}"/>
          </ac:picMkLst>
        </pc:picChg>
        <pc:picChg chg="del">
          <ac:chgData name="Celeste C." userId="88925bd428414d0b" providerId="LiveId" clId="{8AF7B3DA-23E9-487B-B846-E9CC3E399E73}" dt="2025-09-05T13:20:52.937" v="35" actId="478"/>
          <ac:picMkLst>
            <pc:docMk/>
            <pc:sldMk cId="2015616429" sldId="263"/>
            <ac:picMk id="4" creationId="{0F5FFD82-F963-421E-AEB5-0B6A10602006}"/>
          </ac:picMkLst>
        </pc:picChg>
      </pc:sldChg>
      <pc:sldChg chg="addSp delSp modSp mod">
        <pc:chgData name="Celeste C." userId="88925bd428414d0b" providerId="LiveId" clId="{8AF7B3DA-23E9-487B-B846-E9CC3E399E73}" dt="2025-09-05T13:17:42.893" v="25" actId="962"/>
        <pc:sldMkLst>
          <pc:docMk/>
          <pc:sldMk cId="283075744" sldId="264"/>
        </pc:sldMkLst>
        <pc:spChg chg="add del mod">
          <ac:chgData name="Celeste C." userId="88925bd428414d0b" providerId="LiveId" clId="{8AF7B3DA-23E9-487B-B846-E9CC3E399E73}" dt="2025-09-05T13:16:47.241" v="7" actId="478"/>
          <ac:spMkLst>
            <pc:docMk/>
            <pc:sldMk cId="283075744" sldId="264"/>
            <ac:spMk id="8" creationId="{28C6F60C-700F-0041-39F7-F729DFC8E466}"/>
          </ac:spMkLst>
        </pc:spChg>
        <pc:spChg chg="add del mod">
          <ac:chgData name="Celeste C." userId="88925bd428414d0b" providerId="LiveId" clId="{8AF7B3DA-23E9-487B-B846-E9CC3E399E73}" dt="2025-09-05T13:16:53.832" v="9" actId="478"/>
          <ac:spMkLst>
            <pc:docMk/>
            <pc:sldMk cId="283075744" sldId="264"/>
            <ac:spMk id="12" creationId="{2FBDD3F1-2FB5-4DF6-35F1-77D3418A09F2}"/>
          </ac:spMkLst>
        </pc:spChg>
        <pc:spChg chg="add del mod">
          <ac:chgData name="Celeste C." userId="88925bd428414d0b" providerId="LiveId" clId="{8AF7B3DA-23E9-487B-B846-E9CC3E399E73}" dt="2025-09-05T13:17:00.146" v="12" actId="478"/>
          <ac:spMkLst>
            <pc:docMk/>
            <pc:sldMk cId="283075744" sldId="264"/>
            <ac:spMk id="14" creationId="{3D4CBB9A-33C7-55C6-834D-6332D62A88D9}"/>
          </ac:spMkLst>
        </pc:spChg>
        <pc:spChg chg="add del mod">
          <ac:chgData name="Celeste C." userId="88925bd428414d0b" providerId="LiveId" clId="{8AF7B3DA-23E9-487B-B846-E9CC3E399E73}" dt="2025-09-05T13:17:41.918" v="23" actId="931"/>
          <ac:spMkLst>
            <pc:docMk/>
            <pc:sldMk cId="283075744" sldId="264"/>
            <ac:spMk id="16" creationId="{E4B61D4A-6432-4F20-562A-5C23ED607571}"/>
          </ac:spMkLst>
        </pc:spChg>
        <pc:picChg chg="add del mod">
          <ac:chgData name="Celeste C." userId="88925bd428414d0b" providerId="LiveId" clId="{8AF7B3DA-23E9-487B-B846-E9CC3E399E73}" dt="2025-09-05T13:17:26.932" v="19" actId="478"/>
          <ac:picMkLst>
            <pc:docMk/>
            <pc:sldMk cId="283075744" sldId="264"/>
            <ac:picMk id="5" creationId="{7DC3A366-F422-C73A-E4EA-EEEC6CB6ADA8}"/>
          </ac:picMkLst>
        </pc:picChg>
        <pc:picChg chg="add del mod">
          <ac:chgData name="Celeste C." userId="88925bd428414d0b" providerId="LiveId" clId="{8AF7B3DA-23E9-487B-B846-E9CC3E399E73}" dt="2025-09-05T13:17:11.163" v="15" actId="478"/>
          <ac:picMkLst>
            <pc:docMk/>
            <pc:sldMk cId="283075744" sldId="264"/>
            <ac:picMk id="9" creationId="{7C6DCB2C-9AA1-AC7F-1C44-DEFB79F6C3DC}"/>
          </ac:picMkLst>
        </pc:picChg>
        <pc:picChg chg="add mod">
          <ac:chgData name="Celeste C." userId="88925bd428414d0b" providerId="LiveId" clId="{8AF7B3DA-23E9-487B-B846-E9CC3E399E73}" dt="2025-09-05T13:17:42.893" v="25" actId="962"/>
          <ac:picMkLst>
            <pc:docMk/>
            <pc:sldMk cId="283075744" sldId="264"/>
            <ac:picMk id="18" creationId="{1CEE84E4-0525-1BEB-4449-425FCACE77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4437-B462-49A4-8778-C4433BE6A207}" type="datetimeFigureOut">
              <a:rPr lang="es-AR" smtClean="0"/>
              <a:t>5/9/2025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425C-770F-4ACC-BF06-2663505964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610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0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3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9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9/5/2025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9/5/2025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9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2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9/5/2025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4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9/5/2025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0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9/5/2025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4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9/5/2025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9/5/2025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3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4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2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8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6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5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3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283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486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869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4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6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2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68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1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59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64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24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7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5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6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30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803A-734A-4A85-C6AC-4F06FB05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FF53F-B83B-29FF-A300-2BFABBC26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39" y="3751760"/>
            <a:ext cx="4361688" cy="1649716"/>
          </a:xfrm>
        </p:spPr>
        <p:txBody>
          <a:bodyPr anchor="b">
            <a:normAutofit/>
          </a:bodyPr>
          <a:lstStyle/>
          <a:p>
            <a:r>
              <a:rPr lang="es-AR" sz="440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07CE8-702B-F184-71AB-11B408B1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40" y="5401476"/>
            <a:ext cx="4206240" cy="1184585"/>
          </a:xfrm>
        </p:spPr>
        <p:txBody>
          <a:bodyPr>
            <a:normAutofit/>
          </a:bodyPr>
          <a:lstStyle/>
          <a:p>
            <a:r>
              <a:rPr lang="es-AR" dirty="0"/>
              <a:t>Autor</a:t>
            </a:r>
          </a:p>
          <a:p>
            <a:r>
              <a:rPr lang="es-AR" dirty="0"/>
              <a:t>Filiación</a:t>
            </a:r>
          </a:p>
        </p:txBody>
      </p:sp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F6FE8A38-4F40-401E-4616-AA88D0130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1" y="271939"/>
            <a:ext cx="4765165" cy="301297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A22D4C7-6096-040F-9CFF-A04E911AF231}"/>
              </a:ext>
            </a:extLst>
          </p:cNvPr>
          <p:cNvSpPr/>
          <p:nvPr/>
        </p:nvSpPr>
        <p:spPr>
          <a:xfrm>
            <a:off x="6728604" y="0"/>
            <a:ext cx="201739" cy="6858000"/>
          </a:xfrm>
          <a:prstGeom prst="rect">
            <a:avLst/>
          </a:prstGeom>
          <a:solidFill>
            <a:srgbClr val="A74B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Marcador de posición de imagen 17" descr="Dibujo de un edificio&#10;&#10;El contenido generado por IA puede ser incorrecto.">
            <a:extLst>
              <a:ext uri="{FF2B5EF4-FFF2-40B4-BE49-F238E27FC236}">
                <a16:creationId xmlns:a16="http://schemas.microsoft.com/office/drawing/2014/main" id="{1CEE84E4-0525-1BEB-4449-425FCACE77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" b="2067"/>
          <a:stretch>
            <a:fillRect/>
          </a:stretch>
        </p:blipFill>
        <p:spPr>
          <a:xfrm>
            <a:off x="6931025" y="0"/>
            <a:ext cx="5260975" cy="6858000"/>
          </a:xfrm>
        </p:spPr>
      </p:pic>
    </p:spTree>
    <p:extLst>
      <p:ext uri="{BB962C8B-B14F-4D97-AF65-F5344CB8AC3E}">
        <p14:creationId xmlns:p14="http://schemas.microsoft.com/office/powerpoint/2010/main" val="28307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1542427B-255F-6CD7-21F8-445564604C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1707"/>
            <a:ext cx="12192000" cy="766292"/>
          </a:xfrm>
          <a:prstGeom prst="rect">
            <a:avLst/>
          </a:prstGeom>
        </p:spPr>
      </p:pic>
      <p:pic>
        <p:nvPicPr>
          <p:cNvPr id="4" name="Imagen 3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0BA581FA-DC3C-DB05-E244-AE8C08B58F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623" y="199681"/>
            <a:ext cx="762625" cy="7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6429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C562233-60DF-4185-BD50-6B69547771AB}" vid="{2B4DB257-2494-41A6-89F9-3F8A2DA1F1D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plantilla_aepa</Template>
  <TotalTime>11</TotalTime>
  <Words>5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Arial</vt:lpstr>
      <vt:lpstr>Neue Haas Grotesk Text Pro</vt:lpstr>
      <vt:lpstr>Helena</vt:lpstr>
      <vt:lpstr>Título de presentación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Celeste C.</dc:creator>
  <cp:lastModifiedBy>Celeste C.</cp:lastModifiedBy>
  <cp:revision>1</cp:revision>
  <dcterms:created xsi:type="dcterms:W3CDTF">2025-09-05T13:09:52Z</dcterms:created>
  <dcterms:modified xsi:type="dcterms:W3CDTF">2025-09-05T13:23:04Z</dcterms:modified>
</cp:coreProperties>
</file>