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r2PvvJpAv/hXH/xLNqdtLFux7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3f4144f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ge93f4144f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93f4144fd_0_5"/>
          <p:cNvSpPr txBox="1">
            <a:spLocks noGrp="1"/>
          </p:cNvSpPr>
          <p:nvPr>
            <p:ph type="ctrTitle"/>
          </p:nvPr>
        </p:nvSpPr>
        <p:spPr>
          <a:xfrm>
            <a:off x="1524000" y="3028012"/>
            <a:ext cx="9144000" cy="12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s-AR" sz="4800" dirty="0">
                <a:solidFill>
                  <a:srgbClr val="666666"/>
                </a:solidFill>
              </a:rPr>
              <a:t>Título de la ponencia</a:t>
            </a:r>
            <a:endParaRPr sz="4800" dirty="0">
              <a:solidFill>
                <a:srgbClr val="666666"/>
              </a:solidFill>
            </a:endParaRPr>
          </a:p>
        </p:txBody>
      </p:sp>
      <p:sp>
        <p:nvSpPr>
          <p:cNvPr id="93" name="Google Shape;93;ge93f4144fd_0_5"/>
          <p:cNvSpPr txBox="1">
            <a:spLocks noGrp="1"/>
          </p:cNvSpPr>
          <p:nvPr>
            <p:ph type="subTitle" idx="1"/>
          </p:nvPr>
        </p:nvSpPr>
        <p:spPr>
          <a:xfrm>
            <a:off x="1524000" y="5319571"/>
            <a:ext cx="91440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AR" dirty="0">
                <a:solidFill>
                  <a:srgbClr val="666666"/>
                </a:solidFill>
              </a:rPr>
              <a:t>Autores/as. Institución de pertenencia. e-mail</a:t>
            </a:r>
            <a:endParaRPr dirty="0">
              <a:solidFill>
                <a:srgbClr val="666666"/>
              </a:solidFill>
            </a:endParaRPr>
          </a:p>
        </p:txBody>
      </p:sp>
      <p:sp>
        <p:nvSpPr>
          <p:cNvPr id="94" name="Google Shape;94;ge93f4144fd_0_5"/>
          <p:cNvSpPr/>
          <p:nvPr/>
        </p:nvSpPr>
        <p:spPr>
          <a:xfrm>
            <a:off x="0" y="0"/>
            <a:ext cx="12263400" cy="6858000"/>
          </a:xfrm>
          <a:prstGeom prst="frame">
            <a:avLst>
              <a:gd name="adj1" fmla="val 1989"/>
            </a:avLst>
          </a:prstGeom>
          <a:solidFill>
            <a:srgbClr val="499D8F"/>
          </a:solidFill>
          <a:ln w="12700" cap="flat" cmpd="sng">
            <a:solidFill>
              <a:srgbClr val="499D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ge93f4144fd_0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6074" y="774612"/>
            <a:ext cx="10551268" cy="1464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6" name="Google Shape;96;ge93f4144fd_0_5"/>
          <p:cNvCxnSpPr/>
          <p:nvPr/>
        </p:nvCxnSpPr>
        <p:spPr>
          <a:xfrm>
            <a:off x="3752563" y="5036275"/>
            <a:ext cx="4798500" cy="0"/>
          </a:xfrm>
          <a:prstGeom prst="straightConnector1">
            <a:avLst/>
          </a:prstGeom>
          <a:noFill/>
          <a:ln w="9525" cap="flat" cmpd="sng">
            <a:solidFill>
              <a:srgbClr val="499D8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Panorámica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Título de la ponencia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</dc:title>
  <dc:creator>Laura Acosta</dc:creator>
  <cp:lastModifiedBy>Laura Acosta</cp:lastModifiedBy>
  <cp:revision>2</cp:revision>
  <dcterms:created xsi:type="dcterms:W3CDTF">2021-08-10T19:33:54Z</dcterms:created>
  <dcterms:modified xsi:type="dcterms:W3CDTF">2021-08-12T00:04:54Z</dcterms:modified>
</cp:coreProperties>
</file>